
<file path=[Content_Types].xml><?xml version="1.0" encoding="utf-8"?>
<Types xmlns="http://schemas.openxmlformats.org/package/2006/content-types">
  <Default Extension="jfif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ink/inkAction1.xml" ContentType="application/vnd.ms-office.inkAction+xml"/>
  <Override PartName="/ppt/ink/inkAction2.xml" ContentType="application/vnd.ms-office.inkAction+xml"/>
  <Override PartName="/ppt/ink/inkAction3.xml" ContentType="application/vnd.ms-office.inkAction+xml"/>
  <Override PartName="/ppt/ink/inkAction4.xml" ContentType="application/vnd.ms-office.inkAction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ink/inkAction5.xml" ContentType="application/vnd.ms-office.inkAction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57" r:id="rId4"/>
    <p:sldId id="259" r:id="rId5"/>
    <p:sldId id="261" r:id="rId6"/>
    <p:sldId id="262" r:id="rId7"/>
    <p:sldId id="277" r:id="rId8"/>
    <p:sldId id="279" r:id="rId9"/>
    <p:sldId id="263" r:id="rId10"/>
    <p:sldId id="264" r:id="rId11"/>
    <p:sldId id="265" r:id="rId12"/>
    <p:sldId id="266" r:id="rId13"/>
    <p:sldId id="269" r:id="rId14"/>
    <p:sldId id="278" r:id="rId15"/>
    <p:sldId id="268" r:id="rId16"/>
    <p:sldId id="270" r:id="rId17"/>
    <p:sldId id="271" r:id="rId18"/>
    <p:sldId id="281" r:id="rId19"/>
    <p:sldId id="272" r:id="rId20"/>
    <p:sldId id="273" r:id="rId21"/>
    <p:sldId id="274" r:id="rId22"/>
    <p:sldId id="276" r:id="rId23"/>
    <p:sldId id="280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C98ED41-6642-4642-B38E-63645314997D}" v="366" dt="2020-03-01T01:58:02.898"/>
  </p1510:revLst>
</p1510:revInfo>
</file>

<file path=ppt/tableStyles.xml><?xml version="1.0" encoding="utf-8"?>
<a:tblStyleLst xmlns:a="http://schemas.openxmlformats.org/drawingml/2006/main" def="{5C22544A-7EE6-4342-B048-85BDC9FD1C3A}"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ylvester Brown" userId="375c4b01711cf115" providerId="LiveId" clId="{1C98ED41-6642-4642-B38E-63645314997D}"/>
    <pc:docChg chg="undo custSel mod addSld delSld modSld">
      <pc:chgData name="Sylvester Brown" userId="375c4b01711cf115" providerId="LiveId" clId="{1C98ED41-6642-4642-B38E-63645314997D}" dt="2020-03-01T01:58:02.898" v="1092"/>
      <pc:docMkLst>
        <pc:docMk/>
      </pc:docMkLst>
      <pc:sldChg chg="addSp delSp modSp mod modTransition setBg modAnim setClrOvrMap delDesignElem">
        <pc:chgData name="Sylvester Brown" userId="375c4b01711cf115" providerId="LiveId" clId="{1C98ED41-6642-4642-B38E-63645314997D}" dt="2020-03-01T01:13:16.348" v="1045"/>
        <pc:sldMkLst>
          <pc:docMk/>
          <pc:sldMk cId="1030613997" sldId="256"/>
        </pc:sldMkLst>
        <pc:spChg chg="mod">
          <ac:chgData name="Sylvester Brown" userId="375c4b01711cf115" providerId="LiveId" clId="{1C98ED41-6642-4642-B38E-63645314997D}" dt="2020-02-29T05:41:31.644" v="597" actId="26606"/>
          <ac:spMkLst>
            <pc:docMk/>
            <pc:sldMk cId="1030613997" sldId="256"/>
            <ac:spMk id="2" creationId="{7C9CF2ED-A617-4194-9F1F-7486D787E9E3}"/>
          </ac:spMkLst>
        </pc:spChg>
        <pc:spChg chg="mod">
          <ac:chgData name="Sylvester Brown" userId="375c4b01711cf115" providerId="LiveId" clId="{1C98ED41-6642-4642-B38E-63645314997D}" dt="2020-02-29T05:41:31.644" v="597" actId="26606"/>
          <ac:spMkLst>
            <pc:docMk/>
            <pc:sldMk cId="1030613997" sldId="256"/>
            <ac:spMk id="3" creationId="{0702F0B2-9942-41D0-9E4D-40E4E1F6BD31}"/>
          </ac:spMkLst>
        </pc:spChg>
        <pc:spChg chg="add del">
          <ac:chgData name="Sylvester Brown" userId="375c4b01711cf115" providerId="LiveId" clId="{1C98ED41-6642-4642-B38E-63645314997D}" dt="2020-02-29T05:39:41.680" v="562" actId="26606"/>
          <ac:spMkLst>
            <pc:docMk/>
            <pc:sldMk cId="1030613997" sldId="256"/>
            <ac:spMk id="8" creationId="{46F1F2C8-798B-4CCE-A851-94AFAF350BED}"/>
          </ac:spMkLst>
        </pc:spChg>
        <pc:spChg chg="add del">
          <ac:chgData name="Sylvester Brown" userId="375c4b01711cf115" providerId="LiveId" clId="{1C98ED41-6642-4642-B38E-63645314997D}" dt="2020-02-29T05:39:37.928" v="560" actId="26606"/>
          <ac:spMkLst>
            <pc:docMk/>
            <pc:sldMk cId="1030613997" sldId="256"/>
            <ac:spMk id="10" creationId="{CDA1A2E9-63FE-408D-A803-8E306ECAB4B3}"/>
          </ac:spMkLst>
        </pc:spChg>
        <pc:spChg chg="add del">
          <ac:chgData name="Sylvester Brown" userId="375c4b01711cf115" providerId="LiveId" clId="{1C98ED41-6642-4642-B38E-63645314997D}" dt="2020-02-29T05:39:37.928" v="560" actId="26606"/>
          <ac:spMkLst>
            <pc:docMk/>
            <pc:sldMk cId="1030613997" sldId="256"/>
            <ac:spMk id="12" creationId="{927CAFC9-A675-4314-84EF-236FFA58A3F2}"/>
          </ac:spMkLst>
        </pc:spChg>
        <pc:spChg chg="add del">
          <ac:chgData name="Sylvester Brown" userId="375c4b01711cf115" providerId="LiveId" clId="{1C98ED41-6642-4642-B38E-63645314997D}" dt="2020-02-29T05:39:50.376" v="566" actId="26606"/>
          <ac:spMkLst>
            <pc:docMk/>
            <pc:sldMk cId="1030613997" sldId="256"/>
            <ac:spMk id="13" creationId="{053FB2EE-284F-4C87-AB3D-BBF87A9FAB97}"/>
          </ac:spMkLst>
        </pc:spChg>
        <pc:spChg chg="add del">
          <ac:chgData name="Sylvester Brown" userId="375c4b01711cf115" providerId="LiveId" clId="{1C98ED41-6642-4642-B38E-63645314997D}" dt="2020-02-29T05:39:37.928" v="560" actId="26606"/>
          <ac:spMkLst>
            <pc:docMk/>
            <pc:sldMk cId="1030613997" sldId="256"/>
            <ac:spMk id="14" creationId="{FBE9F90C-C163-435B-9A68-D15C92D1CF2B}"/>
          </ac:spMkLst>
        </pc:spChg>
        <pc:spChg chg="add del">
          <ac:chgData name="Sylvester Brown" userId="375c4b01711cf115" providerId="LiveId" clId="{1C98ED41-6642-4642-B38E-63645314997D}" dt="2020-02-29T05:39:37.928" v="560" actId="26606"/>
          <ac:spMkLst>
            <pc:docMk/>
            <pc:sldMk cId="1030613997" sldId="256"/>
            <ac:spMk id="16" creationId="{1A882A9F-F4E9-4E23-8F0B-20B5DF42EAA9}"/>
          </ac:spMkLst>
        </pc:spChg>
        <pc:spChg chg="add del">
          <ac:chgData name="Sylvester Brown" userId="375c4b01711cf115" providerId="LiveId" clId="{1C98ED41-6642-4642-B38E-63645314997D}" dt="2020-02-29T05:39:41.680" v="562" actId="26606"/>
          <ac:spMkLst>
            <pc:docMk/>
            <pc:sldMk cId="1030613997" sldId="256"/>
            <ac:spMk id="19" creationId="{755E9CD0-04B0-4A3C-B291-AD913379C713}"/>
          </ac:spMkLst>
        </pc:spChg>
        <pc:spChg chg="add del">
          <ac:chgData name="Sylvester Brown" userId="375c4b01711cf115" providerId="LiveId" clId="{1C98ED41-6642-4642-B38E-63645314997D}" dt="2020-02-29T05:39:41.680" v="562" actId="26606"/>
          <ac:spMkLst>
            <pc:docMk/>
            <pc:sldMk cId="1030613997" sldId="256"/>
            <ac:spMk id="20" creationId="{46A89C79-8EF3-4AF9-B3D9-59A883F41C83}"/>
          </ac:spMkLst>
        </pc:spChg>
        <pc:spChg chg="add del">
          <ac:chgData name="Sylvester Brown" userId="375c4b01711cf115" providerId="LiveId" clId="{1C98ED41-6642-4642-B38E-63645314997D}" dt="2020-02-29T05:39:41.680" v="562" actId="26606"/>
          <ac:spMkLst>
            <pc:docMk/>
            <pc:sldMk cId="1030613997" sldId="256"/>
            <ac:spMk id="21" creationId="{1DD8BF3B-6066-418C-8D1A-75C5E396FC04}"/>
          </ac:spMkLst>
        </pc:spChg>
        <pc:spChg chg="add del">
          <ac:chgData name="Sylvester Brown" userId="375c4b01711cf115" providerId="LiveId" clId="{1C98ED41-6642-4642-B38E-63645314997D}" dt="2020-02-29T05:39:41.680" v="562" actId="26606"/>
          <ac:spMkLst>
            <pc:docMk/>
            <pc:sldMk cId="1030613997" sldId="256"/>
            <ac:spMk id="22" creationId="{EFE5CE34-4543-42E5-B82C-1F3D12422CDD}"/>
          </ac:spMkLst>
        </pc:spChg>
        <pc:spChg chg="add del">
          <ac:chgData name="Sylvester Brown" userId="375c4b01711cf115" providerId="LiveId" clId="{1C98ED41-6642-4642-B38E-63645314997D}" dt="2020-02-29T05:39:41.680" v="562" actId="26606"/>
          <ac:spMkLst>
            <pc:docMk/>
            <pc:sldMk cId="1030613997" sldId="256"/>
            <ac:spMk id="23" creationId="{80BC66F9-7A74-4286-AD22-1174052CC22C}"/>
          </ac:spMkLst>
        </pc:spChg>
        <pc:spChg chg="add del">
          <ac:chgData name="Sylvester Brown" userId="375c4b01711cf115" providerId="LiveId" clId="{1C98ED41-6642-4642-B38E-63645314997D}" dt="2020-02-29T05:39:41.680" v="562" actId="26606"/>
          <ac:spMkLst>
            <pc:docMk/>
            <pc:sldMk cId="1030613997" sldId="256"/>
            <ac:spMk id="24" creationId="{72AF41FE-63D7-4695-81D2-66D2510E4486}"/>
          </ac:spMkLst>
        </pc:spChg>
        <pc:spChg chg="add del">
          <ac:chgData name="Sylvester Brown" userId="375c4b01711cf115" providerId="LiveId" clId="{1C98ED41-6642-4642-B38E-63645314997D}" dt="2020-02-29T05:39:41.680" v="562" actId="26606"/>
          <ac:spMkLst>
            <pc:docMk/>
            <pc:sldMk cId="1030613997" sldId="256"/>
            <ac:spMk id="25" creationId="{D8142CC3-2B5C-48E6-9DF0-6C8ACBAF23EF}"/>
          </ac:spMkLst>
        </pc:spChg>
        <pc:spChg chg="add del">
          <ac:chgData name="Sylvester Brown" userId="375c4b01711cf115" providerId="LiveId" clId="{1C98ED41-6642-4642-B38E-63645314997D}" dt="2020-02-29T05:39:46.775" v="564" actId="26606"/>
          <ac:spMkLst>
            <pc:docMk/>
            <pc:sldMk cId="1030613997" sldId="256"/>
            <ac:spMk id="27" creationId="{16F9E488-0718-4E1E-9D12-26779F606252}"/>
          </ac:spMkLst>
        </pc:spChg>
        <pc:spChg chg="add del">
          <ac:chgData name="Sylvester Brown" userId="375c4b01711cf115" providerId="LiveId" clId="{1C98ED41-6642-4642-B38E-63645314997D}" dt="2020-02-29T05:39:46.775" v="564" actId="26606"/>
          <ac:spMkLst>
            <pc:docMk/>
            <pc:sldMk cId="1030613997" sldId="256"/>
            <ac:spMk id="28" creationId="{D20AEB5B-DFC7-42B4-9FAA-6B95E01D0FCE}"/>
          </ac:spMkLst>
        </pc:spChg>
        <pc:spChg chg="add del">
          <ac:chgData name="Sylvester Brown" userId="375c4b01711cf115" providerId="LiveId" clId="{1C98ED41-6642-4642-B38E-63645314997D}" dt="2020-02-29T05:39:55.260" v="568" actId="26606"/>
          <ac:spMkLst>
            <pc:docMk/>
            <pc:sldMk cId="1030613997" sldId="256"/>
            <ac:spMk id="34" creationId="{6B1D0220-8502-4FC9-A709-1F268DFE73CC}"/>
          </ac:spMkLst>
        </pc:spChg>
        <pc:spChg chg="add del">
          <ac:chgData name="Sylvester Brown" userId="375c4b01711cf115" providerId="LiveId" clId="{1C98ED41-6642-4642-B38E-63645314997D}" dt="2020-02-29T05:39:55.260" v="568" actId="26606"/>
          <ac:spMkLst>
            <pc:docMk/>
            <pc:sldMk cId="1030613997" sldId="256"/>
            <ac:spMk id="35" creationId="{1066A232-DA3A-45DA-90CB-5D1C8F25672F}"/>
          </ac:spMkLst>
        </pc:spChg>
        <pc:spChg chg="add del">
          <ac:chgData name="Sylvester Brown" userId="375c4b01711cf115" providerId="LiveId" clId="{1C98ED41-6642-4642-B38E-63645314997D}" dt="2020-02-29T05:39:55.260" v="568" actId="26606"/>
          <ac:spMkLst>
            <pc:docMk/>
            <pc:sldMk cId="1030613997" sldId="256"/>
            <ac:spMk id="36" creationId="{84621B30-14E9-46CC-BC16-11C343C7CFF5}"/>
          </ac:spMkLst>
        </pc:spChg>
        <pc:spChg chg="add del">
          <ac:chgData name="Sylvester Brown" userId="375c4b01711cf115" providerId="LiveId" clId="{1C98ED41-6642-4642-B38E-63645314997D}" dt="2020-02-29T05:40:01.965" v="570" actId="26606"/>
          <ac:spMkLst>
            <pc:docMk/>
            <pc:sldMk cId="1030613997" sldId="256"/>
            <ac:spMk id="54" creationId="{23962611-DFD5-4092-AAFD-559E3DFCE2C9}"/>
          </ac:spMkLst>
        </pc:spChg>
        <pc:spChg chg="add del">
          <ac:chgData name="Sylvester Brown" userId="375c4b01711cf115" providerId="LiveId" clId="{1C98ED41-6642-4642-B38E-63645314997D}" dt="2020-02-29T05:40:04.425" v="572" actId="26606"/>
          <ac:spMkLst>
            <pc:docMk/>
            <pc:sldMk cId="1030613997" sldId="256"/>
            <ac:spMk id="57" creationId="{559AE206-7EBA-4D33-8BC9-9D8158553F0E}"/>
          </ac:spMkLst>
        </pc:spChg>
        <pc:spChg chg="add del">
          <ac:chgData name="Sylvester Brown" userId="375c4b01711cf115" providerId="LiveId" clId="{1C98ED41-6642-4642-B38E-63645314997D}" dt="2020-02-29T05:40:04.425" v="572" actId="26606"/>
          <ac:spMkLst>
            <pc:docMk/>
            <pc:sldMk cId="1030613997" sldId="256"/>
            <ac:spMk id="58" creationId="{6437D937-A7F1-4011-92B4-328E5BE1B166}"/>
          </ac:spMkLst>
        </pc:spChg>
        <pc:spChg chg="add del">
          <ac:chgData name="Sylvester Brown" userId="375c4b01711cf115" providerId="LiveId" clId="{1C98ED41-6642-4642-B38E-63645314997D}" dt="2020-02-29T05:40:04.425" v="572" actId="26606"/>
          <ac:spMkLst>
            <pc:docMk/>
            <pc:sldMk cId="1030613997" sldId="256"/>
            <ac:spMk id="59" creationId="{B672F332-AF08-46C6-94F0-77684310D7B7}"/>
          </ac:spMkLst>
        </pc:spChg>
        <pc:spChg chg="add del">
          <ac:chgData name="Sylvester Brown" userId="375c4b01711cf115" providerId="LiveId" clId="{1C98ED41-6642-4642-B38E-63645314997D}" dt="2020-02-29T05:40:04.425" v="572" actId="26606"/>
          <ac:spMkLst>
            <pc:docMk/>
            <pc:sldMk cId="1030613997" sldId="256"/>
            <ac:spMk id="60" creationId="{34244EF8-D73A-40E1-BE73-D46E6B4B04ED}"/>
          </ac:spMkLst>
        </pc:spChg>
        <pc:spChg chg="add del">
          <ac:chgData name="Sylvester Brown" userId="375c4b01711cf115" providerId="LiveId" clId="{1C98ED41-6642-4642-B38E-63645314997D}" dt="2020-02-29T05:40:04.425" v="572" actId="26606"/>
          <ac:spMkLst>
            <pc:docMk/>
            <pc:sldMk cId="1030613997" sldId="256"/>
            <ac:spMk id="61" creationId="{AB84D7E8-4ECB-42D7-ADBF-01689B0F24AE}"/>
          </ac:spMkLst>
        </pc:spChg>
        <pc:spChg chg="add del">
          <ac:chgData name="Sylvester Brown" userId="375c4b01711cf115" providerId="LiveId" clId="{1C98ED41-6642-4642-B38E-63645314997D}" dt="2020-02-29T05:40:35.163" v="578"/>
          <ac:spMkLst>
            <pc:docMk/>
            <pc:sldMk cId="1030613997" sldId="256"/>
            <ac:spMk id="64" creationId="{CDA1A2E9-63FE-408D-A803-8E306ECAB4B3}"/>
          </ac:spMkLst>
        </pc:spChg>
        <pc:spChg chg="add del">
          <ac:chgData name="Sylvester Brown" userId="375c4b01711cf115" providerId="LiveId" clId="{1C98ED41-6642-4642-B38E-63645314997D}" dt="2020-02-29T05:40:35.163" v="578"/>
          <ac:spMkLst>
            <pc:docMk/>
            <pc:sldMk cId="1030613997" sldId="256"/>
            <ac:spMk id="65" creationId="{927CAFC9-A675-4314-84EF-236FFA58A3F2}"/>
          </ac:spMkLst>
        </pc:spChg>
        <pc:spChg chg="add del">
          <ac:chgData name="Sylvester Brown" userId="375c4b01711cf115" providerId="LiveId" clId="{1C98ED41-6642-4642-B38E-63645314997D}" dt="2020-02-29T05:40:35.163" v="578"/>
          <ac:spMkLst>
            <pc:docMk/>
            <pc:sldMk cId="1030613997" sldId="256"/>
            <ac:spMk id="66" creationId="{FBE9F90C-C163-435B-9A68-D15C92D1CF2B}"/>
          </ac:spMkLst>
        </pc:spChg>
        <pc:spChg chg="add del">
          <ac:chgData name="Sylvester Brown" userId="375c4b01711cf115" providerId="LiveId" clId="{1C98ED41-6642-4642-B38E-63645314997D}" dt="2020-02-29T05:40:35.163" v="578"/>
          <ac:spMkLst>
            <pc:docMk/>
            <pc:sldMk cId="1030613997" sldId="256"/>
            <ac:spMk id="67" creationId="{1A882A9F-F4E9-4E23-8F0B-20B5DF42EAA9}"/>
          </ac:spMkLst>
        </pc:spChg>
        <pc:spChg chg="add del">
          <ac:chgData name="Sylvester Brown" userId="375c4b01711cf115" providerId="LiveId" clId="{1C98ED41-6642-4642-B38E-63645314997D}" dt="2020-02-29T05:41:00.838" v="590" actId="26606"/>
          <ac:spMkLst>
            <pc:docMk/>
            <pc:sldMk cId="1030613997" sldId="256"/>
            <ac:spMk id="73" creationId="{D0712110-0BC1-4B31-B3BB-63B44222E87F}"/>
          </ac:spMkLst>
        </pc:spChg>
        <pc:spChg chg="add del">
          <ac:chgData name="Sylvester Brown" userId="375c4b01711cf115" providerId="LiveId" clId="{1C98ED41-6642-4642-B38E-63645314997D}" dt="2020-02-29T05:41:00.838" v="590" actId="26606"/>
          <ac:spMkLst>
            <pc:docMk/>
            <pc:sldMk cId="1030613997" sldId="256"/>
            <ac:spMk id="75" creationId="{4466B5F3-C053-4580-B04A-1EF949888280}"/>
          </ac:spMkLst>
        </pc:spChg>
        <pc:spChg chg="add del">
          <ac:chgData name="Sylvester Brown" userId="375c4b01711cf115" providerId="LiveId" clId="{1C98ED41-6642-4642-B38E-63645314997D}" dt="2020-02-29T05:41:07.745" v="592" actId="26606"/>
          <ac:spMkLst>
            <pc:docMk/>
            <pc:sldMk cId="1030613997" sldId="256"/>
            <ac:spMk id="83" creationId="{82388B0B-738B-4313-8674-79D97E74A005}"/>
          </ac:spMkLst>
        </pc:spChg>
        <pc:spChg chg="add del">
          <ac:chgData name="Sylvester Brown" userId="375c4b01711cf115" providerId="LiveId" clId="{1C98ED41-6642-4642-B38E-63645314997D}" dt="2020-02-29T05:41:07.745" v="592" actId="26606"/>
          <ac:spMkLst>
            <pc:docMk/>
            <pc:sldMk cId="1030613997" sldId="256"/>
            <ac:spMk id="84" creationId="{56412368-7E6B-4064-B6FA-72DF6DA0C2DB}"/>
          </ac:spMkLst>
        </pc:spChg>
        <pc:spChg chg="add del">
          <ac:chgData name="Sylvester Brown" userId="375c4b01711cf115" providerId="LiveId" clId="{1C98ED41-6642-4642-B38E-63645314997D}" dt="2020-02-29T05:41:07.745" v="592" actId="26606"/>
          <ac:spMkLst>
            <pc:docMk/>
            <pc:sldMk cId="1030613997" sldId="256"/>
            <ac:spMk id="86" creationId="{8014FE20-9BCC-4219-A8AD-B1C110BD558D}"/>
          </ac:spMkLst>
        </pc:spChg>
        <pc:spChg chg="add del">
          <ac:chgData name="Sylvester Brown" userId="375c4b01711cf115" providerId="LiveId" clId="{1C98ED41-6642-4642-B38E-63645314997D}" dt="2020-02-29T05:41:09.651" v="594" actId="26606"/>
          <ac:spMkLst>
            <pc:docMk/>
            <pc:sldMk cId="1030613997" sldId="256"/>
            <ac:spMk id="92" creationId="{8BC298DB-2D5C-40A1-9A78-6B4A12198A9B}"/>
          </ac:spMkLst>
        </pc:spChg>
        <pc:spChg chg="add del">
          <ac:chgData name="Sylvester Brown" userId="375c4b01711cf115" providerId="LiveId" clId="{1C98ED41-6642-4642-B38E-63645314997D}" dt="2020-02-29T05:41:09.651" v="594" actId="26606"/>
          <ac:spMkLst>
            <pc:docMk/>
            <pc:sldMk cId="1030613997" sldId="256"/>
            <ac:spMk id="93" creationId="{35C2355B-7CE9-4192-9142-A41CA0A0C08B}"/>
          </ac:spMkLst>
        </pc:spChg>
        <pc:spChg chg="add del">
          <ac:chgData name="Sylvester Brown" userId="375c4b01711cf115" providerId="LiveId" clId="{1C98ED41-6642-4642-B38E-63645314997D}" dt="2020-02-29T05:41:31.628" v="596" actId="26606"/>
          <ac:spMkLst>
            <pc:docMk/>
            <pc:sldMk cId="1030613997" sldId="256"/>
            <ac:spMk id="98" creationId="{D0712110-0BC1-4B31-B3BB-63B44222E87F}"/>
          </ac:spMkLst>
        </pc:spChg>
        <pc:spChg chg="add del">
          <ac:chgData name="Sylvester Brown" userId="375c4b01711cf115" providerId="LiveId" clId="{1C98ED41-6642-4642-B38E-63645314997D}" dt="2020-02-29T05:41:31.628" v="596" actId="26606"/>
          <ac:spMkLst>
            <pc:docMk/>
            <pc:sldMk cId="1030613997" sldId="256"/>
            <ac:spMk id="99" creationId="{4466B5F3-C053-4580-B04A-1EF949888280}"/>
          </ac:spMkLst>
        </pc:spChg>
        <pc:spChg chg="add">
          <ac:chgData name="Sylvester Brown" userId="375c4b01711cf115" providerId="LiveId" clId="{1C98ED41-6642-4642-B38E-63645314997D}" dt="2020-02-29T05:41:31.644" v="597" actId="26606"/>
          <ac:spMkLst>
            <pc:docMk/>
            <pc:sldMk cId="1030613997" sldId="256"/>
            <ac:spMk id="104" creationId="{56412368-7E6B-4064-B6FA-72DF6DA0C2DB}"/>
          </ac:spMkLst>
        </pc:spChg>
        <pc:spChg chg="add">
          <ac:chgData name="Sylvester Brown" userId="375c4b01711cf115" providerId="LiveId" clId="{1C98ED41-6642-4642-B38E-63645314997D}" dt="2020-02-29T05:41:31.644" v="597" actId="26606"/>
          <ac:spMkLst>
            <pc:docMk/>
            <pc:sldMk cId="1030613997" sldId="256"/>
            <ac:spMk id="105" creationId="{8014FE20-9BCC-4219-A8AD-B1C110BD558D}"/>
          </ac:spMkLst>
        </pc:spChg>
        <pc:spChg chg="add">
          <ac:chgData name="Sylvester Brown" userId="375c4b01711cf115" providerId="LiveId" clId="{1C98ED41-6642-4642-B38E-63645314997D}" dt="2020-02-29T05:41:31.644" v="597" actId="26606"/>
          <ac:spMkLst>
            <pc:docMk/>
            <pc:sldMk cId="1030613997" sldId="256"/>
            <ac:spMk id="109" creationId="{82388B0B-738B-4313-8674-79D97E74A005}"/>
          </ac:spMkLst>
        </pc:spChg>
        <pc:grpChg chg="add del">
          <ac:chgData name="Sylvester Brown" userId="375c4b01711cf115" providerId="LiveId" clId="{1C98ED41-6642-4642-B38E-63645314997D}" dt="2020-02-29T05:39:46.775" v="564" actId="26606"/>
          <ac:grpSpMkLst>
            <pc:docMk/>
            <pc:sldMk cId="1030613997" sldId="256"/>
            <ac:grpSpMk id="29" creationId="{64B93721-934F-4F1E-A868-0B2BA110D3B5}"/>
          </ac:grpSpMkLst>
        </pc:grpChg>
        <pc:grpChg chg="add del">
          <ac:chgData name="Sylvester Brown" userId="375c4b01711cf115" providerId="LiveId" clId="{1C98ED41-6642-4642-B38E-63645314997D}" dt="2020-02-29T05:39:50.376" v="566" actId="26606"/>
          <ac:grpSpMkLst>
            <pc:docMk/>
            <pc:sldMk cId="1030613997" sldId="256"/>
            <ac:grpSpMk id="32" creationId="{D2C4BFA1-2075-4901-9E24-E41D1FDD51FD}"/>
          </ac:grpSpMkLst>
        </pc:grpChg>
        <pc:grpChg chg="add del">
          <ac:chgData name="Sylvester Brown" userId="375c4b01711cf115" providerId="LiveId" clId="{1C98ED41-6642-4642-B38E-63645314997D}" dt="2020-02-29T05:39:55.260" v="568" actId="26606"/>
          <ac:grpSpMkLst>
            <pc:docMk/>
            <pc:sldMk cId="1030613997" sldId="256"/>
            <ac:grpSpMk id="37" creationId="{2D12E764-0992-43A1-B56A-B33BC391B76A}"/>
          </ac:grpSpMkLst>
        </pc:grpChg>
        <pc:grpChg chg="add del">
          <ac:chgData name="Sylvester Brown" userId="375c4b01711cf115" providerId="LiveId" clId="{1C98ED41-6642-4642-B38E-63645314997D}" dt="2020-02-29T05:41:07.745" v="592" actId="26606"/>
          <ac:grpSpMkLst>
            <pc:docMk/>
            <pc:sldMk cId="1030613997" sldId="256"/>
            <ac:grpSpMk id="89" creationId="{36439133-030D-427C-AADE-2B48B1991785}"/>
          </ac:grpSpMkLst>
        </pc:grpChg>
        <pc:grpChg chg="add">
          <ac:chgData name="Sylvester Brown" userId="375c4b01711cf115" providerId="LiveId" clId="{1C98ED41-6642-4642-B38E-63645314997D}" dt="2020-02-29T05:41:31.644" v="597" actId="26606"/>
          <ac:grpSpMkLst>
            <pc:docMk/>
            <pc:sldMk cId="1030613997" sldId="256"/>
            <ac:grpSpMk id="107" creationId="{36439133-030D-427C-AADE-2B48B1991785}"/>
          </ac:grpSpMkLst>
        </pc:grpChg>
        <pc:picChg chg="add del mod">
          <ac:chgData name="Sylvester Brown" userId="375c4b01711cf115" providerId="LiveId" clId="{1C98ED41-6642-4642-B38E-63645314997D}" dt="2020-02-29T22:31:28.344" v="812"/>
          <ac:picMkLst>
            <pc:docMk/>
            <pc:sldMk cId="1030613997" sldId="256"/>
            <ac:picMk id="4" creationId="{C1BA4790-9F6A-473A-9369-7631ADBFC6E0}"/>
          </ac:picMkLst>
        </pc:picChg>
        <pc:picChg chg="add del mod">
          <ac:chgData name="Sylvester Brown" userId="375c4b01711cf115" providerId="LiveId" clId="{1C98ED41-6642-4642-B38E-63645314997D}" dt="2020-02-29T22:38:55.394" v="814"/>
          <ac:picMkLst>
            <pc:docMk/>
            <pc:sldMk cId="1030613997" sldId="256"/>
            <ac:picMk id="5" creationId="{10D6DA69-8A40-474A-A396-B7FE307D55F8}"/>
          </ac:picMkLst>
        </pc:picChg>
        <pc:picChg chg="add del mod">
          <ac:chgData name="Sylvester Brown" userId="375c4b01711cf115" providerId="LiveId" clId="{1C98ED41-6642-4642-B38E-63645314997D}" dt="2020-02-29T22:43:24.618" v="816"/>
          <ac:picMkLst>
            <pc:docMk/>
            <pc:sldMk cId="1030613997" sldId="256"/>
            <ac:picMk id="6" creationId="{48C0D15C-11ED-4A24-A80F-9ADBF0ED2A9A}"/>
          </ac:picMkLst>
        </pc:picChg>
        <pc:picChg chg="add del">
          <ac:chgData name="Sylvester Brown" userId="375c4b01711cf115" providerId="LiveId" clId="{1C98ED41-6642-4642-B38E-63645314997D}" dt="2020-02-29T05:39:37.928" v="560" actId="26606"/>
          <ac:picMkLst>
            <pc:docMk/>
            <pc:sldMk cId="1030613997" sldId="256"/>
            <ac:picMk id="7" creationId="{07841ACD-8012-471A-A481-FE83341B0BA0}"/>
          </ac:picMkLst>
        </pc:picChg>
        <pc:picChg chg="add del mod">
          <ac:chgData name="Sylvester Brown" userId="375c4b01711cf115" providerId="LiveId" clId="{1C98ED41-6642-4642-B38E-63645314997D}" dt="2020-02-29T22:49:31.626" v="820"/>
          <ac:picMkLst>
            <pc:docMk/>
            <pc:sldMk cId="1030613997" sldId="256"/>
            <ac:picMk id="7" creationId="{AD6B5799-DEB0-4529-99D6-ED53215C1B60}"/>
          </ac:picMkLst>
        </pc:picChg>
        <pc:picChg chg="add del mod">
          <ac:chgData name="Sylvester Brown" userId="375c4b01711cf115" providerId="LiveId" clId="{1C98ED41-6642-4642-B38E-63645314997D}" dt="2020-02-29T22:52:23.602" v="824"/>
          <ac:picMkLst>
            <pc:docMk/>
            <pc:sldMk cId="1030613997" sldId="256"/>
            <ac:picMk id="8" creationId="{050CD7BD-ACBC-43AC-9874-F16F65B29B06}"/>
          </ac:picMkLst>
        </pc:picChg>
        <pc:picChg chg="add del mod">
          <ac:chgData name="Sylvester Brown" userId="375c4b01711cf115" providerId="LiveId" clId="{1C98ED41-6642-4642-B38E-63645314997D}" dt="2020-02-29T22:54:22.614" v="826"/>
          <ac:picMkLst>
            <pc:docMk/>
            <pc:sldMk cId="1030613997" sldId="256"/>
            <ac:picMk id="9" creationId="{63BCD48D-E4E1-4F7F-8E32-F713C8212106}"/>
          </ac:picMkLst>
        </pc:picChg>
        <pc:picChg chg="add del mod">
          <ac:chgData name="Sylvester Brown" userId="375c4b01711cf115" providerId="LiveId" clId="{1C98ED41-6642-4642-B38E-63645314997D}" dt="2020-02-29T22:55:27.608" v="828"/>
          <ac:picMkLst>
            <pc:docMk/>
            <pc:sldMk cId="1030613997" sldId="256"/>
            <ac:picMk id="10" creationId="{F8AF66C1-1DC4-4F0B-B8B7-AD84744F68C5}"/>
          </ac:picMkLst>
        </pc:picChg>
        <pc:picChg chg="add del mod">
          <ac:chgData name="Sylvester Brown" userId="375c4b01711cf115" providerId="LiveId" clId="{1C98ED41-6642-4642-B38E-63645314997D}" dt="2020-02-29T22:55:53.400" v="830"/>
          <ac:picMkLst>
            <pc:docMk/>
            <pc:sldMk cId="1030613997" sldId="256"/>
            <ac:picMk id="11" creationId="{D541A949-CEC8-4C9E-A2A2-D6A846E6944E}"/>
          </ac:picMkLst>
        </pc:picChg>
        <pc:picChg chg="add del mod">
          <ac:chgData name="Sylvester Brown" userId="375c4b01711cf115" providerId="LiveId" clId="{1C98ED41-6642-4642-B38E-63645314997D}" dt="2020-02-29T22:56:48.215" v="832"/>
          <ac:picMkLst>
            <pc:docMk/>
            <pc:sldMk cId="1030613997" sldId="256"/>
            <ac:picMk id="12" creationId="{9C46BDE5-8DF0-4AFE-A04D-3CED4234EC20}"/>
          </ac:picMkLst>
        </pc:picChg>
        <pc:picChg chg="add del mod">
          <ac:chgData name="Sylvester Brown" userId="375c4b01711cf115" providerId="LiveId" clId="{1C98ED41-6642-4642-B38E-63645314997D}" dt="2020-02-29T22:57:30.331" v="834"/>
          <ac:picMkLst>
            <pc:docMk/>
            <pc:sldMk cId="1030613997" sldId="256"/>
            <ac:picMk id="13" creationId="{6DD40CFA-7B2B-4174-A3B6-595BEA36BC9C}"/>
          </ac:picMkLst>
        </pc:picChg>
        <pc:picChg chg="add del mod">
          <ac:chgData name="Sylvester Brown" userId="375c4b01711cf115" providerId="LiveId" clId="{1C98ED41-6642-4642-B38E-63645314997D}" dt="2020-02-29T22:58:32.297" v="836"/>
          <ac:picMkLst>
            <pc:docMk/>
            <pc:sldMk cId="1030613997" sldId="256"/>
            <ac:picMk id="14" creationId="{84C0130E-054C-4CA4-8EEF-5B9A48078DE0}"/>
          </ac:picMkLst>
        </pc:picChg>
        <pc:picChg chg="add del mod">
          <ac:chgData name="Sylvester Brown" userId="375c4b01711cf115" providerId="LiveId" clId="{1C98ED41-6642-4642-B38E-63645314997D}" dt="2020-02-29T22:59:21.028" v="838"/>
          <ac:picMkLst>
            <pc:docMk/>
            <pc:sldMk cId="1030613997" sldId="256"/>
            <ac:picMk id="15" creationId="{36C5AD66-6F10-4E27-A4C4-6B334D489802}"/>
          </ac:picMkLst>
        </pc:picChg>
        <pc:picChg chg="add del mod">
          <ac:chgData name="Sylvester Brown" userId="375c4b01711cf115" providerId="LiveId" clId="{1C98ED41-6642-4642-B38E-63645314997D}" dt="2020-02-29T22:59:34.491" v="840"/>
          <ac:picMkLst>
            <pc:docMk/>
            <pc:sldMk cId="1030613997" sldId="256"/>
            <ac:picMk id="16" creationId="{B9747839-085E-4CBF-BC70-6B5BD1FDD256}"/>
          </ac:picMkLst>
        </pc:picChg>
        <pc:picChg chg="add del mod">
          <ac:chgData name="Sylvester Brown" userId="375c4b01711cf115" providerId="LiveId" clId="{1C98ED41-6642-4642-B38E-63645314997D}" dt="2020-02-29T23:00:26.791" v="842"/>
          <ac:picMkLst>
            <pc:docMk/>
            <pc:sldMk cId="1030613997" sldId="256"/>
            <ac:picMk id="17" creationId="{A71A29BB-055E-4BEA-A018-F638F27492EA}"/>
          </ac:picMkLst>
        </pc:picChg>
        <pc:picChg chg="add del mod">
          <ac:chgData name="Sylvester Brown" userId="375c4b01711cf115" providerId="LiveId" clId="{1C98ED41-6642-4642-B38E-63645314997D}" dt="2020-02-29T23:00:49.332" v="844"/>
          <ac:picMkLst>
            <pc:docMk/>
            <pc:sldMk cId="1030613997" sldId="256"/>
            <ac:picMk id="18" creationId="{BDD95A58-295F-44C4-93D7-DA58A0A6F264}"/>
          </ac:picMkLst>
        </pc:picChg>
        <pc:picChg chg="add del mod">
          <ac:chgData name="Sylvester Brown" userId="375c4b01711cf115" providerId="LiveId" clId="{1C98ED41-6642-4642-B38E-63645314997D}" dt="2020-02-29T23:01:08.858" v="846"/>
          <ac:picMkLst>
            <pc:docMk/>
            <pc:sldMk cId="1030613997" sldId="256"/>
            <ac:picMk id="19" creationId="{A76C25B6-B885-4961-8659-4FFDF808B76B}"/>
          </ac:picMkLst>
        </pc:picChg>
        <pc:picChg chg="add del mod">
          <ac:chgData name="Sylvester Brown" userId="375c4b01711cf115" providerId="LiveId" clId="{1C98ED41-6642-4642-B38E-63645314997D}" dt="2020-02-29T23:02:19.387" v="848"/>
          <ac:picMkLst>
            <pc:docMk/>
            <pc:sldMk cId="1030613997" sldId="256"/>
            <ac:picMk id="20" creationId="{D50178E6-9E53-40CA-A006-9145873BDA92}"/>
          </ac:picMkLst>
        </pc:picChg>
        <pc:picChg chg="add del mod">
          <ac:chgData name="Sylvester Brown" userId="375c4b01711cf115" providerId="LiveId" clId="{1C98ED41-6642-4642-B38E-63645314997D}" dt="2020-02-29T23:03:11.134" v="850"/>
          <ac:picMkLst>
            <pc:docMk/>
            <pc:sldMk cId="1030613997" sldId="256"/>
            <ac:picMk id="21" creationId="{54029920-74AC-41ED-8525-200F1A06D206}"/>
          </ac:picMkLst>
        </pc:picChg>
        <pc:picChg chg="add del mod">
          <ac:chgData name="Sylvester Brown" userId="375c4b01711cf115" providerId="LiveId" clId="{1C98ED41-6642-4642-B38E-63645314997D}" dt="2020-02-29T23:03:53.754" v="852"/>
          <ac:picMkLst>
            <pc:docMk/>
            <pc:sldMk cId="1030613997" sldId="256"/>
            <ac:picMk id="22" creationId="{A6C7DFA8-8C59-4C25-BA23-63E2CC262AE2}"/>
          </ac:picMkLst>
        </pc:picChg>
        <pc:picChg chg="add del mod">
          <ac:chgData name="Sylvester Brown" userId="375c4b01711cf115" providerId="LiveId" clId="{1C98ED41-6642-4642-B38E-63645314997D}" dt="2020-02-29T23:04:38.056" v="854"/>
          <ac:picMkLst>
            <pc:docMk/>
            <pc:sldMk cId="1030613997" sldId="256"/>
            <ac:picMk id="23" creationId="{285C52F6-AC62-43AD-AEA2-BA282FCF4F00}"/>
          </ac:picMkLst>
        </pc:picChg>
        <pc:picChg chg="add del mod">
          <ac:chgData name="Sylvester Brown" userId="375c4b01711cf115" providerId="LiveId" clId="{1C98ED41-6642-4642-B38E-63645314997D}" dt="2020-02-29T23:05:33.417" v="856"/>
          <ac:picMkLst>
            <pc:docMk/>
            <pc:sldMk cId="1030613997" sldId="256"/>
            <ac:picMk id="24" creationId="{7835902F-844A-4509-ADD6-68301EBF405D}"/>
          </ac:picMkLst>
        </pc:picChg>
        <pc:picChg chg="add del mod">
          <ac:chgData name="Sylvester Brown" userId="375c4b01711cf115" providerId="LiveId" clId="{1C98ED41-6642-4642-B38E-63645314997D}" dt="2020-02-29T23:07:02.672" v="858"/>
          <ac:picMkLst>
            <pc:docMk/>
            <pc:sldMk cId="1030613997" sldId="256"/>
            <ac:picMk id="25" creationId="{9ED3B035-CD20-4804-80F4-0C47EFD1C0E9}"/>
          </ac:picMkLst>
        </pc:picChg>
        <pc:picChg chg="add del mod">
          <ac:chgData name="Sylvester Brown" userId="375c4b01711cf115" providerId="LiveId" clId="{1C98ED41-6642-4642-B38E-63645314997D}" dt="2020-02-29T23:07:31.714" v="860"/>
          <ac:picMkLst>
            <pc:docMk/>
            <pc:sldMk cId="1030613997" sldId="256"/>
            <ac:picMk id="26" creationId="{20A33F57-393B-406C-9A85-2770C5174668}"/>
          </ac:picMkLst>
        </pc:picChg>
        <pc:picChg chg="add del mod">
          <ac:chgData name="Sylvester Brown" userId="375c4b01711cf115" providerId="LiveId" clId="{1C98ED41-6642-4642-B38E-63645314997D}" dt="2020-02-29T23:07:49.957" v="862"/>
          <ac:picMkLst>
            <pc:docMk/>
            <pc:sldMk cId="1030613997" sldId="256"/>
            <ac:picMk id="27" creationId="{4DF5C0A4-45C1-4934-B7A6-122EC8762085}"/>
          </ac:picMkLst>
        </pc:picChg>
        <pc:picChg chg="add del mod">
          <ac:chgData name="Sylvester Brown" userId="375c4b01711cf115" providerId="LiveId" clId="{1C98ED41-6642-4642-B38E-63645314997D}" dt="2020-02-29T23:09:20.658" v="864"/>
          <ac:picMkLst>
            <pc:docMk/>
            <pc:sldMk cId="1030613997" sldId="256"/>
            <ac:picMk id="28" creationId="{CD2C66C1-2485-4961-913E-976BDA581EDA}"/>
          </ac:picMkLst>
        </pc:picChg>
        <pc:picChg chg="add del mod">
          <ac:chgData name="Sylvester Brown" userId="375c4b01711cf115" providerId="LiveId" clId="{1C98ED41-6642-4642-B38E-63645314997D}" dt="2020-02-29T23:09:52.383" v="866"/>
          <ac:picMkLst>
            <pc:docMk/>
            <pc:sldMk cId="1030613997" sldId="256"/>
            <ac:picMk id="29" creationId="{36C3EA5C-D5AD-4F29-B3B7-F3E6CE3E7400}"/>
          </ac:picMkLst>
        </pc:picChg>
        <pc:picChg chg="add del mod">
          <ac:chgData name="Sylvester Brown" userId="375c4b01711cf115" providerId="LiveId" clId="{1C98ED41-6642-4642-B38E-63645314997D}" dt="2020-02-29T23:10:06.378" v="868"/>
          <ac:picMkLst>
            <pc:docMk/>
            <pc:sldMk cId="1030613997" sldId="256"/>
            <ac:picMk id="30" creationId="{26C0B68A-827E-4FE1-BD9F-91D8194C9DF3}"/>
          </ac:picMkLst>
        </pc:picChg>
        <pc:picChg chg="add del mod">
          <ac:chgData name="Sylvester Brown" userId="375c4b01711cf115" providerId="LiveId" clId="{1C98ED41-6642-4642-B38E-63645314997D}" dt="2020-02-29T23:10:44.633" v="870"/>
          <ac:picMkLst>
            <pc:docMk/>
            <pc:sldMk cId="1030613997" sldId="256"/>
            <ac:picMk id="31" creationId="{7E582B8E-C4EA-4106-BB1D-A622067D6B11}"/>
          </ac:picMkLst>
        </pc:picChg>
        <pc:picChg chg="add del mod">
          <ac:chgData name="Sylvester Brown" userId="375c4b01711cf115" providerId="LiveId" clId="{1C98ED41-6642-4642-B38E-63645314997D}" dt="2020-02-29T23:11:21.367" v="872"/>
          <ac:picMkLst>
            <pc:docMk/>
            <pc:sldMk cId="1030613997" sldId="256"/>
            <ac:picMk id="32" creationId="{6AF25084-AF53-4CA8-A379-1179725EB4FC}"/>
          </ac:picMkLst>
        </pc:picChg>
        <pc:picChg chg="add del mod">
          <ac:chgData name="Sylvester Brown" userId="375c4b01711cf115" providerId="LiveId" clId="{1C98ED41-6642-4642-B38E-63645314997D}" dt="2020-02-29T23:11:52.575" v="874"/>
          <ac:picMkLst>
            <pc:docMk/>
            <pc:sldMk cId="1030613997" sldId="256"/>
            <ac:picMk id="33" creationId="{8917D0A5-4D3F-47C4-BEEC-AEC7E2379ECD}"/>
          </ac:picMkLst>
        </pc:picChg>
        <pc:picChg chg="add del mod">
          <ac:chgData name="Sylvester Brown" userId="375c4b01711cf115" providerId="LiveId" clId="{1C98ED41-6642-4642-B38E-63645314997D}" dt="2020-02-29T23:12:14.951" v="876"/>
          <ac:picMkLst>
            <pc:docMk/>
            <pc:sldMk cId="1030613997" sldId="256"/>
            <ac:picMk id="34" creationId="{2B683B4B-DD6A-42B6-A801-0A9D8CB108C2}"/>
          </ac:picMkLst>
        </pc:picChg>
        <pc:picChg chg="add del mod">
          <ac:chgData name="Sylvester Brown" userId="375c4b01711cf115" providerId="LiveId" clId="{1C98ED41-6642-4642-B38E-63645314997D}" dt="2020-02-29T23:13:11.835" v="878"/>
          <ac:picMkLst>
            <pc:docMk/>
            <pc:sldMk cId="1030613997" sldId="256"/>
            <ac:picMk id="35" creationId="{CDA833F8-A976-4E67-95A5-E78B47012C6D}"/>
          </ac:picMkLst>
        </pc:picChg>
        <pc:picChg chg="add del mod">
          <ac:chgData name="Sylvester Brown" userId="375c4b01711cf115" providerId="LiveId" clId="{1C98ED41-6642-4642-B38E-63645314997D}" dt="2020-02-29T23:13:30.643" v="880"/>
          <ac:picMkLst>
            <pc:docMk/>
            <pc:sldMk cId="1030613997" sldId="256"/>
            <ac:picMk id="36" creationId="{2393B3D5-5611-4BE4-9147-3A68FF6AD574}"/>
          </ac:picMkLst>
        </pc:picChg>
        <pc:picChg chg="add del mod">
          <ac:chgData name="Sylvester Brown" userId="375c4b01711cf115" providerId="LiveId" clId="{1C98ED41-6642-4642-B38E-63645314997D}" dt="2020-02-29T23:14:10.810" v="882"/>
          <ac:picMkLst>
            <pc:docMk/>
            <pc:sldMk cId="1030613997" sldId="256"/>
            <ac:picMk id="37" creationId="{07A47E7C-B645-402B-AA91-7BE1933862B8}"/>
          </ac:picMkLst>
        </pc:picChg>
        <pc:picChg chg="add del mod">
          <ac:chgData name="Sylvester Brown" userId="375c4b01711cf115" providerId="LiveId" clId="{1C98ED41-6642-4642-B38E-63645314997D}" dt="2020-02-29T23:15:07.759" v="884"/>
          <ac:picMkLst>
            <pc:docMk/>
            <pc:sldMk cId="1030613997" sldId="256"/>
            <ac:picMk id="38" creationId="{1B1521E4-3604-46ED-8C98-A6ADF51C7F6C}"/>
          </ac:picMkLst>
        </pc:picChg>
        <pc:picChg chg="add del mod">
          <ac:chgData name="Sylvester Brown" userId="375c4b01711cf115" providerId="LiveId" clId="{1C98ED41-6642-4642-B38E-63645314997D}" dt="2020-02-29T23:15:48.928" v="886"/>
          <ac:picMkLst>
            <pc:docMk/>
            <pc:sldMk cId="1030613997" sldId="256"/>
            <ac:picMk id="39" creationId="{F662C434-1F51-4F2C-A4FD-5520550E13E3}"/>
          </ac:picMkLst>
        </pc:picChg>
        <pc:picChg chg="add del mod">
          <ac:chgData name="Sylvester Brown" userId="375c4b01711cf115" providerId="LiveId" clId="{1C98ED41-6642-4642-B38E-63645314997D}" dt="2020-02-29T23:16:15.285" v="888"/>
          <ac:picMkLst>
            <pc:docMk/>
            <pc:sldMk cId="1030613997" sldId="256"/>
            <ac:picMk id="40" creationId="{F4251B7E-3C9C-4A0E-95A7-21EC8C8DB97A}"/>
          </ac:picMkLst>
        </pc:picChg>
        <pc:picChg chg="add del mod">
          <ac:chgData name="Sylvester Brown" userId="375c4b01711cf115" providerId="LiveId" clId="{1C98ED41-6642-4642-B38E-63645314997D}" dt="2020-02-29T23:16:46.357" v="890"/>
          <ac:picMkLst>
            <pc:docMk/>
            <pc:sldMk cId="1030613997" sldId="256"/>
            <ac:picMk id="41" creationId="{FDF40228-0686-481E-B891-5B25F11426A1}"/>
          </ac:picMkLst>
        </pc:picChg>
        <pc:picChg chg="add del mod">
          <ac:chgData name="Sylvester Brown" userId="375c4b01711cf115" providerId="LiveId" clId="{1C98ED41-6642-4642-B38E-63645314997D}" dt="2020-02-29T23:17:41.658" v="892"/>
          <ac:picMkLst>
            <pc:docMk/>
            <pc:sldMk cId="1030613997" sldId="256"/>
            <ac:picMk id="42" creationId="{7A57299B-E53D-4E52-AD9B-5B38FAB1BDF4}"/>
          </ac:picMkLst>
        </pc:picChg>
        <pc:picChg chg="add del mod">
          <ac:chgData name="Sylvester Brown" userId="375c4b01711cf115" providerId="LiveId" clId="{1C98ED41-6642-4642-B38E-63645314997D}" dt="2020-02-29T23:18:24.576" v="894"/>
          <ac:picMkLst>
            <pc:docMk/>
            <pc:sldMk cId="1030613997" sldId="256"/>
            <ac:picMk id="43" creationId="{2E56403A-0948-43FE-8743-6D22A3AAB0EB}"/>
          </ac:picMkLst>
        </pc:picChg>
        <pc:picChg chg="add del mod">
          <ac:chgData name="Sylvester Brown" userId="375c4b01711cf115" providerId="LiveId" clId="{1C98ED41-6642-4642-B38E-63645314997D}" dt="2020-02-29T23:18:40.407" v="896"/>
          <ac:picMkLst>
            <pc:docMk/>
            <pc:sldMk cId="1030613997" sldId="256"/>
            <ac:picMk id="44" creationId="{6884B15D-91A6-4EF0-BDD1-62003FFD4CB9}"/>
          </ac:picMkLst>
        </pc:picChg>
        <pc:picChg chg="add del mod">
          <ac:chgData name="Sylvester Brown" userId="375c4b01711cf115" providerId="LiveId" clId="{1C98ED41-6642-4642-B38E-63645314997D}" dt="2020-02-29T23:19:00.981" v="898"/>
          <ac:picMkLst>
            <pc:docMk/>
            <pc:sldMk cId="1030613997" sldId="256"/>
            <ac:picMk id="45" creationId="{B7F5651C-E91D-4603-B64F-2B96A2EA9864}"/>
          </ac:picMkLst>
        </pc:picChg>
        <pc:picChg chg="add del mod">
          <ac:chgData name="Sylvester Brown" userId="375c4b01711cf115" providerId="LiveId" clId="{1C98ED41-6642-4642-B38E-63645314997D}" dt="2020-02-29T23:19:22.221" v="900"/>
          <ac:picMkLst>
            <pc:docMk/>
            <pc:sldMk cId="1030613997" sldId="256"/>
            <ac:picMk id="46" creationId="{F0EF32F0-4D32-44B0-9FF5-58B05211C63C}"/>
          </ac:picMkLst>
        </pc:picChg>
        <pc:picChg chg="add del mod">
          <ac:chgData name="Sylvester Brown" userId="375c4b01711cf115" providerId="LiveId" clId="{1C98ED41-6642-4642-B38E-63645314997D}" dt="2020-02-29T23:20:38.877" v="902"/>
          <ac:picMkLst>
            <pc:docMk/>
            <pc:sldMk cId="1030613997" sldId="256"/>
            <ac:picMk id="47" creationId="{8A47A813-840D-4660-A962-6233040F0F94}"/>
          </ac:picMkLst>
        </pc:picChg>
        <pc:picChg chg="add del mod">
          <ac:chgData name="Sylvester Brown" userId="375c4b01711cf115" providerId="LiveId" clId="{1C98ED41-6642-4642-B38E-63645314997D}" dt="2020-02-29T23:23:44.115" v="904"/>
          <ac:picMkLst>
            <pc:docMk/>
            <pc:sldMk cId="1030613997" sldId="256"/>
            <ac:picMk id="48" creationId="{66F5032F-A108-4350-93A1-7813E6C62255}"/>
          </ac:picMkLst>
        </pc:picChg>
        <pc:picChg chg="add del mod">
          <ac:chgData name="Sylvester Brown" userId="375c4b01711cf115" providerId="LiveId" clId="{1C98ED41-6642-4642-B38E-63645314997D}" dt="2020-02-29T23:24:11.672" v="906"/>
          <ac:picMkLst>
            <pc:docMk/>
            <pc:sldMk cId="1030613997" sldId="256"/>
            <ac:picMk id="49" creationId="{F3155F0A-C898-4100-BA58-6FCB0C74C3C6}"/>
          </ac:picMkLst>
        </pc:picChg>
        <pc:picChg chg="add del mod">
          <ac:chgData name="Sylvester Brown" userId="375c4b01711cf115" providerId="LiveId" clId="{1C98ED41-6642-4642-B38E-63645314997D}" dt="2020-02-29T23:24:41.934" v="908"/>
          <ac:picMkLst>
            <pc:docMk/>
            <pc:sldMk cId="1030613997" sldId="256"/>
            <ac:picMk id="50" creationId="{BDF11DA0-EF49-4CBD-B384-027DCB2772CA}"/>
          </ac:picMkLst>
        </pc:picChg>
        <pc:picChg chg="add del mod">
          <ac:chgData name="Sylvester Brown" userId="375c4b01711cf115" providerId="LiveId" clId="{1C98ED41-6642-4642-B38E-63645314997D}" dt="2020-02-29T23:25:37.780" v="910"/>
          <ac:picMkLst>
            <pc:docMk/>
            <pc:sldMk cId="1030613997" sldId="256"/>
            <ac:picMk id="51" creationId="{A20FD9AC-5787-493A-B7C5-624365ACC10C}"/>
          </ac:picMkLst>
        </pc:picChg>
        <pc:picChg chg="add del mod">
          <ac:chgData name="Sylvester Brown" userId="375c4b01711cf115" providerId="LiveId" clId="{1C98ED41-6642-4642-B38E-63645314997D}" dt="2020-02-29T23:26:12.116" v="912"/>
          <ac:picMkLst>
            <pc:docMk/>
            <pc:sldMk cId="1030613997" sldId="256"/>
            <ac:picMk id="52" creationId="{1E29399F-DDE2-4E2C-A7F5-872B6F8701EF}"/>
          </ac:picMkLst>
        </pc:picChg>
        <pc:picChg chg="add del mod">
          <ac:chgData name="Sylvester Brown" userId="375c4b01711cf115" providerId="LiveId" clId="{1C98ED41-6642-4642-B38E-63645314997D}" dt="2020-02-29T23:27:08.797" v="914"/>
          <ac:picMkLst>
            <pc:docMk/>
            <pc:sldMk cId="1030613997" sldId="256"/>
            <ac:picMk id="53" creationId="{18C66D19-682E-4210-9BD8-943C61B55772}"/>
          </ac:picMkLst>
        </pc:picChg>
        <pc:picChg chg="add del mod">
          <ac:chgData name="Sylvester Brown" userId="375c4b01711cf115" providerId="LiveId" clId="{1C98ED41-6642-4642-B38E-63645314997D}" dt="2020-02-29T23:31:25.144" v="920"/>
          <ac:picMkLst>
            <pc:docMk/>
            <pc:sldMk cId="1030613997" sldId="256"/>
            <ac:picMk id="54" creationId="{5899D28B-B7DB-4008-A79D-42D9317EAB3B}"/>
          </ac:picMkLst>
        </pc:picChg>
        <pc:picChg chg="add del">
          <ac:chgData name="Sylvester Brown" userId="375c4b01711cf115" providerId="LiveId" clId="{1C98ED41-6642-4642-B38E-63645314997D}" dt="2020-02-29T05:40:01.965" v="570" actId="26606"/>
          <ac:picMkLst>
            <pc:docMk/>
            <pc:sldMk cId="1030613997" sldId="256"/>
            <ac:picMk id="55" creationId="{2270F1FA-0425-408F-9861-80BF5AFB276D}"/>
          </ac:picMkLst>
        </pc:picChg>
        <pc:picChg chg="add del mod">
          <ac:chgData name="Sylvester Brown" userId="375c4b01711cf115" providerId="LiveId" clId="{1C98ED41-6642-4642-B38E-63645314997D}" dt="2020-02-29T23:32:25.658" v="922"/>
          <ac:picMkLst>
            <pc:docMk/>
            <pc:sldMk cId="1030613997" sldId="256"/>
            <ac:picMk id="55" creationId="{83D0A129-280F-428E-BE6F-4B00ACC40739}"/>
          </ac:picMkLst>
        </pc:picChg>
        <pc:picChg chg="add del mod">
          <ac:chgData name="Sylvester Brown" userId="375c4b01711cf115" providerId="LiveId" clId="{1C98ED41-6642-4642-B38E-63645314997D}" dt="2020-02-29T23:33:26.754" v="924"/>
          <ac:picMkLst>
            <pc:docMk/>
            <pc:sldMk cId="1030613997" sldId="256"/>
            <ac:picMk id="56" creationId="{9EAEDABC-0388-467F-8D91-0C553F52EEE1}"/>
          </ac:picMkLst>
        </pc:picChg>
        <pc:picChg chg="add del mod">
          <ac:chgData name="Sylvester Brown" userId="375c4b01711cf115" providerId="LiveId" clId="{1C98ED41-6642-4642-B38E-63645314997D}" dt="2020-02-29T23:34:06.891" v="926"/>
          <ac:picMkLst>
            <pc:docMk/>
            <pc:sldMk cId="1030613997" sldId="256"/>
            <ac:picMk id="57" creationId="{835F9F58-F135-4219-8A13-40AA6F5692E0}"/>
          </ac:picMkLst>
        </pc:picChg>
        <pc:picChg chg="add del mod">
          <ac:chgData name="Sylvester Brown" userId="375c4b01711cf115" providerId="LiveId" clId="{1C98ED41-6642-4642-B38E-63645314997D}" dt="2020-02-29T23:35:51.888" v="928"/>
          <ac:picMkLst>
            <pc:docMk/>
            <pc:sldMk cId="1030613997" sldId="256"/>
            <ac:picMk id="58" creationId="{80517193-E96B-4017-944C-F8C762E6594E}"/>
          </ac:picMkLst>
        </pc:picChg>
        <pc:picChg chg="add del mod">
          <ac:chgData name="Sylvester Brown" userId="375c4b01711cf115" providerId="LiveId" clId="{1C98ED41-6642-4642-B38E-63645314997D}" dt="2020-02-29T23:36:21.979" v="930"/>
          <ac:picMkLst>
            <pc:docMk/>
            <pc:sldMk cId="1030613997" sldId="256"/>
            <ac:picMk id="59" creationId="{35D55C7E-EBE8-4C96-8038-69971FED5935}"/>
          </ac:picMkLst>
        </pc:picChg>
        <pc:picChg chg="add del mod">
          <ac:chgData name="Sylvester Brown" userId="375c4b01711cf115" providerId="LiveId" clId="{1C98ED41-6642-4642-B38E-63645314997D}" dt="2020-02-29T23:37:13.883" v="932"/>
          <ac:picMkLst>
            <pc:docMk/>
            <pc:sldMk cId="1030613997" sldId="256"/>
            <ac:picMk id="60" creationId="{B2CFD362-25C4-4FE8-BB04-3CD69A4B5249}"/>
          </ac:picMkLst>
        </pc:picChg>
        <pc:picChg chg="add del mod">
          <ac:chgData name="Sylvester Brown" userId="375c4b01711cf115" providerId="LiveId" clId="{1C98ED41-6642-4642-B38E-63645314997D}" dt="2020-02-29T23:37:48.617" v="934"/>
          <ac:picMkLst>
            <pc:docMk/>
            <pc:sldMk cId="1030613997" sldId="256"/>
            <ac:picMk id="61" creationId="{F612423C-9C03-4B99-B1D4-1E6C3A087099}"/>
          </ac:picMkLst>
        </pc:picChg>
        <pc:picChg chg="add del mod">
          <ac:chgData name="Sylvester Brown" userId="375c4b01711cf115" providerId="LiveId" clId="{1C98ED41-6642-4642-B38E-63645314997D}" dt="2020-02-29T23:38:59.876" v="936"/>
          <ac:picMkLst>
            <pc:docMk/>
            <pc:sldMk cId="1030613997" sldId="256"/>
            <ac:picMk id="62" creationId="{6F72423B-7333-464D-BA4D-F5C6D11B2538}"/>
          </ac:picMkLst>
        </pc:picChg>
        <pc:picChg chg="add del mod">
          <ac:chgData name="Sylvester Brown" userId="375c4b01711cf115" providerId="LiveId" clId="{1C98ED41-6642-4642-B38E-63645314997D}" dt="2020-02-29T23:40:02.336" v="938"/>
          <ac:picMkLst>
            <pc:docMk/>
            <pc:sldMk cId="1030613997" sldId="256"/>
            <ac:picMk id="63" creationId="{97C16E17-7504-4867-9A6A-312A3C37E77B}"/>
          </ac:picMkLst>
        </pc:picChg>
        <pc:picChg chg="add del mod">
          <ac:chgData name="Sylvester Brown" userId="375c4b01711cf115" providerId="LiveId" clId="{1C98ED41-6642-4642-B38E-63645314997D}" dt="2020-02-29T23:49:39.141" v="952"/>
          <ac:picMkLst>
            <pc:docMk/>
            <pc:sldMk cId="1030613997" sldId="256"/>
            <ac:picMk id="64" creationId="{B797B479-F71C-45D9-8D54-9D6B16CBFB6C}"/>
          </ac:picMkLst>
        </pc:picChg>
        <pc:picChg chg="add del mod">
          <ac:chgData name="Sylvester Brown" userId="375c4b01711cf115" providerId="LiveId" clId="{1C98ED41-6642-4642-B38E-63645314997D}" dt="2020-02-29T23:52:04.091" v="954"/>
          <ac:picMkLst>
            <pc:docMk/>
            <pc:sldMk cId="1030613997" sldId="256"/>
            <ac:picMk id="65" creationId="{B58BBCF5-C42D-4F2E-B503-9C643DFBB6B9}"/>
          </ac:picMkLst>
        </pc:picChg>
        <pc:picChg chg="add del mod">
          <ac:chgData name="Sylvester Brown" userId="375c4b01711cf115" providerId="LiveId" clId="{1C98ED41-6642-4642-B38E-63645314997D}" dt="2020-02-29T23:52:43.493" v="956"/>
          <ac:picMkLst>
            <pc:docMk/>
            <pc:sldMk cId="1030613997" sldId="256"/>
            <ac:picMk id="66" creationId="{90FABAB7-C0CE-4B71-A966-9308E001E1FB}"/>
          </ac:picMkLst>
        </pc:picChg>
        <pc:picChg chg="add del mod">
          <ac:chgData name="Sylvester Brown" userId="375c4b01711cf115" providerId="LiveId" clId="{1C98ED41-6642-4642-B38E-63645314997D}" dt="2020-03-01T00:31:26.590" v="1029"/>
          <ac:picMkLst>
            <pc:docMk/>
            <pc:sldMk cId="1030613997" sldId="256"/>
            <ac:picMk id="67" creationId="{A8377F84-E7B0-45C8-AF15-293F1DB3310A}"/>
          </ac:picMkLst>
        </pc:picChg>
        <pc:picChg chg="add mod">
          <ac:chgData name="Sylvester Brown" userId="375c4b01711cf115" providerId="LiveId" clId="{1C98ED41-6642-4642-B38E-63645314997D}" dt="2020-02-29T05:41:31.644" v="597" actId="26606"/>
          <ac:picMkLst>
            <pc:docMk/>
            <pc:sldMk cId="1030613997" sldId="256"/>
            <ac:picMk id="68" creationId="{07841ACD-8012-471A-A481-FE83341B0BA0}"/>
          </ac:picMkLst>
        </pc:picChg>
        <pc:picChg chg="add del mod">
          <ac:chgData name="Sylvester Brown" userId="375c4b01711cf115" providerId="LiveId" clId="{1C98ED41-6642-4642-B38E-63645314997D}" dt="2020-03-01T00:48:41.508" v="1034"/>
          <ac:picMkLst>
            <pc:docMk/>
            <pc:sldMk cId="1030613997" sldId="256"/>
            <ac:picMk id="69" creationId="{D9B9A830-4E86-4599-8189-7655F5A57C88}"/>
          </ac:picMkLst>
        </pc:picChg>
        <pc:picChg chg="add del mod">
          <ac:chgData name="Sylvester Brown" userId="375c4b01711cf115" providerId="LiveId" clId="{1C98ED41-6642-4642-B38E-63645314997D}" dt="2020-03-01T00:55:16.044" v="1036"/>
          <ac:picMkLst>
            <pc:docMk/>
            <pc:sldMk cId="1030613997" sldId="256"/>
            <ac:picMk id="70" creationId="{8EF543C2-9EF7-49D5-BDFE-896C9F3E4BD2}"/>
          </ac:picMkLst>
        </pc:picChg>
        <pc:picChg chg="add del mod">
          <ac:chgData name="Sylvester Brown" userId="375c4b01711cf115" providerId="LiveId" clId="{1C98ED41-6642-4642-B38E-63645314997D}" dt="2020-03-01T00:55:35.667" v="1038"/>
          <ac:picMkLst>
            <pc:docMk/>
            <pc:sldMk cId="1030613997" sldId="256"/>
            <ac:picMk id="71" creationId="{C17EB0D9-4E5F-4E66-972D-E4BD6F371BE6}"/>
          </ac:picMkLst>
        </pc:picChg>
        <pc:picChg chg="add del mod">
          <ac:chgData name="Sylvester Brown" userId="375c4b01711cf115" providerId="LiveId" clId="{1C98ED41-6642-4642-B38E-63645314997D}" dt="2020-03-01T00:56:46.410" v="1040"/>
          <ac:picMkLst>
            <pc:docMk/>
            <pc:sldMk cId="1030613997" sldId="256"/>
            <ac:picMk id="72" creationId="{DBFBF9DD-95EA-481A-A05A-841A2D6F065E}"/>
          </ac:picMkLst>
        </pc:picChg>
        <pc:picChg chg="add del mod">
          <ac:chgData name="Sylvester Brown" userId="375c4b01711cf115" providerId="LiveId" clId="{1C98ED41-6642-4642-B38E-63645314997D}" dt="2020-03-01T00:57:16.117" v="1042"/>
          <ac:picMkLst>
            <pc:docMk/>
            <pc:sldMk cId="1030613997" sldId="256"/>
            <ac:picMk id="73" creationId="{7CE68285-6DB5-42AD-AC44-6A0629CE8FB6}"/>
          </ac:picMkLst>
        </pc:picChg>
        <pc:picChg chg="add del mod">
          <ac:chgData name="Sylvester Brown" userId="375c4b01711cf115" providerId="LiveId" clId="{1C98ED41-6642-4642-B38E-63645314997D}" dt="2020-03-01T00:57:31.881" v="1044"/>
          <ac:picMkLst>
            <pc:docMk/>
            <pc:sldMk cId="1030613997" sldId="256"/>
            <ac:picMk id="74" creationId="{C223E41D-B8B9-4E01-AB3A-7FD70A6B9481}"/>
          </ac:picMkLst>
        </pc:picChg>
        <pc:picChg chg="add mod">
          <ac:chgData name="Sylvester Brown" userId="375c4b01711cf115" providerId="LiveId" clId="{1C98ED41-6642-4642-B38E-63645314997D}" dt="2020-03-01T01:13:16.348" v="1045"/>
          <ac:picMkLst>
            <pc:docMk/>
            <pc:sldMk cId="1030613997" sldId="256"/>
            <ac:picMk id="75" creationId="{6FB72206-0D30-43E8-8EF7-D6F507B69C83}"/>
          </ac:picMkLst>
        </pc:picChg>
        <pc:picChg chg="add del">
          <ac:chgData name="Sylvester Brown" userId="375c4b01711cf115" providerId="LiveId" clId="{1C98ED41-6642-4642-B38E-63645314997D}" dt="2020-02-29T05:41:00.838" v="590" actId="26606"/>
          <ac:picMkLst>
            <pc:docMk/>
            <pc:sldMk cId="1030613997" sldId="256"/>
            <ac:picMk id="79" creationId="{25CED634-E2D0-4AB7-96DD-816C9B52C5CF}"/>
          </ac:picMkLst>
        </pc:picChg>
        <pc:picChg chg="add del">
          <ac:chgData name="Sylvester Brown" userId="375c4b01711cf115" providerId="LiveId" clId="{1C98ED41-6642-4642-B38E-63645314997D}" dt="2020-02-29T05:41:07.745" v="592" actId="26606"/>
          <ac:picMkLst>
            <pc:docMk/>
            <pc:sldMk cId="1030613997" sldId="256"/>
            <ac:picMk id="85" creationId="{6DF84359-5DD6-461B-9519-90AA2F46C1BE}"/>
          </ac:picMkLst>
        </pc:picChg>
        <pc:picChg chg="add del">
          <ac:chgData name="Sylvester Brown" userId="375c4b01711cf115" providerId="LiveId" clId="{1C98ED41-6642-4642-B38E-63645314997D}" dt="2020-02-29T05:41:09.651" v="594" actId="26606"/>
          <ac:picMkLst>
            <pc:docMk/>
            <pc:sldMk cId="1030613997" sldId="256"/>
            <ac:picMk id="95" creationId="{45CE2E7C-6AA3-4710-825D-4CDDF788C7BC}"/>
          </ac:picMkLst>
        </pc:picChg>
        <pc:picChg chg="add del">
          <ac:chgData name="Sylvester Brown" userId="375c4b01711cf115" providerId="LiveId" clId="{1C98ED41-6642-4642-B38E-63645314997D}" dt="2020-02-29T05:41:31.628" v="596" actId="26606"/>
          <ac:picMkLst>
            <pc:docMk/>
            <pc:sldMk cId="1030613997" sldId="256"/>
            <ac:picMk id="101" creationId="{25CED634-E2D0-4AB7-96DD-816C9B52C5CF}"/>
          </ac:picMkLst>
        </pc:picChg>
        <pc:picChg chg="add">
          <ac:chgData name="Sylvester Brown" userId="375c4b01711cf115" providerId="LiveId" clId="{1C98ED41-6642-4642-B38E-63645314997D}" dt="2020-02-29T05:41:31.644" v="597" actId="26606"/>
          <ac:picMkLst>
            <pc:docMk/>
            <pc:sldMk cId="1030613997" sldId="256"/>
            <ac:picMk id="110" creationId="{6DF84359-5DD6-461B-9519-90AA2F46C1BE}"/>
          </ac:picMkLst>
        </pc:picChg>
        <pc:cxnChg chg="add del">
          <ac:chgData name="Sylvester Brown" userId="375c4b01711cf115" providerId="LiveId" clId="{1C98ED41-6642-4642-B38E-63645314997D}" dt="2020-02-29T05:39:41.680" v="562" actId="26606"/>
          <ac:cxnSpMkLst>
            <pc:docMk/>
            <pc:sldMk cId="1030613997" sldId="256"/>
            <ac:cxnSpMk id="18" creationId="{7B2D303B-3DD0-4319-9EAD-361847FEC71D}"/>
          </ac:cxnSpMkLst>
        </pc:cxnChg>
        <pc:cxnChg chg="add del">
          <ac:chgData name="Sylvester Brown" userId="375c4b01711cf115" providerId="LiveId" clId="{1C98ED41-6642-4642-B38E-63645314997D}" dt="2020-02-29T05:40:04.425" v="572" actId="26606"/>
          <ac:cxnSpMkLst>
            <pc:docMk/>
            <pc:sldMk cId="1030613997" sldId="256"/>
            <ac:cxnSpMk id="62" creationId="{9E8E38ED-369A-44C2-B635-0BED0E48A6E8}"/>
          </ac:cxnSpMkLst>
        </pc:cxnChg>
        <pc:cxnChg chg="add del">
          <ac:chgData name="Sylvester Brown" userId="375c4b01711cf115" providerId="LiveId" clId="{1C98ED41-6642-4642-B38E-63645314997D}" dt="2020-02-29T05:41:00.838" v="590" actId="26606"/>
          <ac:cxnSpMkLst>
            <pc:docMk/>
            <pc:sldMk cId="1030613997" sldId="256"/>
            <ac:cxnSpMk id="77" creationId="{FA6123F2-4B61-414F-A7E5-5B7828EACAE2}"/>
          </ac:cxnSpMkLst>
        </pc:cxnChg>
        <pc:cxnChg chg="add del">
          <ac:chgData name="Sylvester Brown" userId="375c4b01711cf115" providerId="LiveId" clId="{1C98ED41-6642-4642-B38E-63645314997D}" dt="2020-02-29T05:41:00.838" v="590" actId="26606"/>
          <ac:cxnSpMkLst>
            <pc:docMk/>
            <pc:sldMk cId="1030613997" sldId="256"/>
            <ac:cxnSpMk id="81" creationId="{FCDDCDFB-696D-4FDF-9B58-24F71B7C37BC}"/>
          </ac:cxnSpMkLst>
        </pc:cxnChg>
        <pc:cxnChg chg="add del">
          <ac:chgData name="Sylvester Brown" userId="375c4b01711cf115" providerId="LiveId" clId="{1C98ED41-6642-4642-B38E-63645314997D}" dt="2020-02-29T05:41:07.745" v="592" actId="26606"/>
          <ac:cxnSpMkLst>
            <pc:docMk/>
            <pc:sldMk cId="1030613997" sldId="256"/>
            <ac:cxnSpMk id="87" creationId="{E90BC892-CE86-41EE-8A3B-2178D5170C7C}"/>
          </ac:cxnSpMkLst>
        </pc:cxnChg>
        <pc:cxnChg chg="add del">
          <ac:chgData name="Sylvester Brown" userId="375c4b01711cf115" providerId="LiveId" clId="{1C98ED41-6642-4642-B38E-63645314997D}" dt="2020-02-29T05:41:07.745" v="592" actId="26606"/>
          <ac:cxnSpMkLst>
            <pc:docMk/>
            <pc:sldMk cId="1030613997" sldId="256"/>
            <ac:cxnSpMk id="88" creationId="{A661C966-C6C8-4667-903D-E68521C357FC}"/>
          </ac:cxnSpMkLst>
        </pc:cxnChg>
        <pc:cxnChg chg="add del">
          <ac:chgData name="Sylvester Brown" userId="375c4b01711cf115" providerId="LiveId" clId="{1C98ED41-6642-4642-B38E-63645314997D}" dt="2020-02-29T05:41:09.651" v="594" actId="26606"/>
          <ac:cxnSpMkLst>
            <pc:docMk/>
            <pc:sldMk cId="1030613997" sldId="256"/>
            <ac:cxnSpMk id="94" creationId="{06D05ED8-39E4-42F8-92CB-704C2BD0D215}"/>
          </ac:cxnSpMkLst>
        </pc:cxnChg>
        <pc:cxnChg chg="add del">
          <ac:chgData name="Sylvester Brown" userId="375c4b01711cf115" providerId="LiveId" clId="{1C98ED41-6642-4642-B38E-63645314997D}" dt="2020-02-29T05:41:09.651" v="594" actId="26606"/>
          <ac:cxnSpMkLst>
            <pc:docMk/>
            <pc:sldMk cId="1030613997" sldId="256"/>
            <ac:cxnSpMk id="96" creationId="{3256C6C3-0EDC-4651-AB37-9F26CFAA6C86}"/>
          </ac:cxnSpMkLst>
        </pc:cxnChg>
        <pc:cxnChg chg="add del">
          <ac:chgData name="Sylvester Brown" userId="375c4b01711cf115" providerId="LiveId" clId="{1C98ED41-6642-4642-B38E-63645314997D}" dt="2020-02-29T05:41:31.628" v="596" actId="26606"/>
          <ac:cxnSpMkLst>
            <pc:docMk/>
            <pc:sldMk cId="1030613997" sldId="256"/>
            <ac:cxnSpMk id="100" creationId="{FA6123F2-4B61-414F-A7E5-5B7828EACAE2}"/>
          </ac:cxnSpMkLst>
        </pc:cxnChg>
        <pc:cxnChg chg="add del">
          <ac:chgData name="Sylvester Brown" userId="375c4b01711cf115" providerId="LiveId" clId="{1C98ED41-6642-4642-B38E-63645314997D}" dt="2020-02-29T05:41:31.628" v="596" actId="26606"/>
          <ac:cxnSpMkLst>
            <pc:docMk/>
            <pc:sldMk cId="1030613997" sldId="256"/>
            <ac:cxnSpMk id="102" creationId="{FCDDCDFB-696D-4FDF-9B58-24F71B7C37BC}"/>
          </ac:cxnSpMkLst>
        </pc:cxnChg>
        <pc:cxnChg chg="add">
          <ac:chgData name="Sylvester Brown" userId="375c4b01711cf115" providerId="LiveId" clId="{1C98ED41-6642-4642-B38E-63645314997D}" dt="2020-02-29T05:41:31.644" v="597" actId="26606"/>
          <ac:cxnSpMkLst>
            <pc:docMk/>
            <pc:sldMk cId="1030613997" sldId="256"/>
            <ac:cxnSpMk id="106" creationId="{A661C966-C6C8-4667-903D-E68521C357FC}"/>
          </ac:cxnSpMkLst>
        </pc:cxnChg>
        <pc:cxnChg chg="add">
          <ac:chgData name="Sylvester Brown" userId="375c4b01711cf115" providerId="LiveId" clId="{1C98ED41-6642-4642-B38E-63645314997D}" dt="2020-02-29T05:41:31.644" v="597" actId="26606"/>
          <ac:cxnSpMkLst>
            <pc:docMk/>
            <pc:sldMk cId="1030613997" sldId="256"/>
            <ac:cxnSpMk id="111" creationId="{E90BC892-CE86-41EE-8A3B-2178D5170C7C}"/>
          </ac:cxnSpMkLst>
        </pc:cxnChg>
      </pc:sldChg>
      <pc:sldChg chg="addSp delSp modSp mod modTransition setBg modAnim setClrOvrMap">
        <pc:chgData name="Sylvester Brown" userId="375c4b01711cf115" providerId="LiveId" clId="{1C98ED41-6642-4642-B38E-63645314997D}" dt="2020-03-01T01:25:33.914" v="1052"/>
        <pc:sldMkLst>
          <pc:docMk/>
          <pc:sldMk cId="2549251926" sldId="257"/>
        </pc:sldMkLst>
        <pc:spChg chg="mod">
          <ac:chgData name="Sylvester Brown" userId="375c4b01711cf115" providerId="LiveId" clId="{1C98ED41-6642-4642-B38E-63645314997D}" dt="2020-02-29T05:42:54.768" v="617" actId="26606"/>
          <ac:spMkLst>
            <pc:docMk/>
            <pc:sldMk cId="2549251926" sldId="257"/>
            <ac:spMk id="2" creationId="{21EEDB74-2CC6-4DFE-A266-9DE7CC812EF8}"/>
          </ac:spMkLst>
        </pc:spChg>
        <pc:spChg chg="mod">
          <ac:chgData name="Sylvester Brown" userId="375c4b01711cf115" providerId="LiveId" clId="{1C98ED41-6642-4642-B38E-63645314997D}" dt="2020-02-29T05:42:54.768" v="617" actId="26606"/>
          <ac:spMkLst>
            <pc:docMk/>
            <pc:sldMk cId="2549251926" sldId="257"/>
            <ac:spMk id="3" creationId="{DDB0CEFE-DBF4-44D3-BD85-565A5CB1DD06}"/>
          </ac:spMkLst>
        </pc:spChg>
        <pc:spChg chg="add del">
          <ac:chgData name="Sylvester Brown" userId="375c4b01711cf115" providerId="LiveId" clId="{1C98ED41-6642-4642-B38E-63645314997D}" dt="2020-02-29T05:42:32.289" v="608" actId="26606"/>
          <ac:spMkLst>
            <pc:docMk/>
            <pc:sldMk cId="2549251926" sldId="257"/>
            <ac:spMk id="8" creationId="{F63C748C-967B-4A7B-A90F-3EDD0F485AC6}"/>
          </ac:spMkLst>
        </pc:spChg>
        <pc:spChg chg="add del">
          <ac:chgData name="Sylvester Brown" userId="375c4b01711cf115" providerId="LiveId" clId="{1C98ED41-6642-4642-B38E-63645314997D}" dt="2020-02-29T05:42:32.289" v="608" actId="26606"/>
          <ac:spMkLst>
            <pc:docMk/>
            <pc:sldMk cId="2549251926" sldId="257"/>
            <ac:spMk id="10" creationId="{C0143637-4934-44E4-B909-BAF1E7B27972}"/>
          </ac:spMkLst>
        </pc:spChg>
        <pc:spChg chg="add del">
          <ac:chgData name="Sylvester Brown" userId="375c4b01711cf115" providerId="LiveId" clId="{1C98ED41-6642-4642-B38E-63645314997D}" dt="2020-02-29T05:42:33.900" v="610" actId="26606"/>
          <ac:spMkLst>
            <pc:docMk/>
            <pc:sldMk cId="2549251926" sldId="257"/>
            <ac:spMk id="13" creationId="{54F891EB-ED45-44C3-95D6-FFB2EC07FA10}"/>
          </ac:spMkLst>
        </pc:spChg>
        <pc:spChg chg="add del">
          <ac:chgData name="Sylvester Brown" userId="375c4b01711cf115" providerId="LiveId" clId="{1C98ED41-6642-4642-B38E-63645314997D}" dt="2020-02-29T05:42:33.900" v="610" actId="26606"/>
          <ac:spMkLst>
            <pc:docMk/>
            <pc:sldMk cId="2549251926" sldId="257"/>
            <ac:spMk id="15" creationId="{2EA385B8-7C85-4CE0-AE3A-00EB627B3443}"/>
          </ac:spMkLst>
        </pc:spChg>
        <pc:spChg chg="add del">
          <ac:chgData name="Sylvester Brown" userId="375c4b01711cf115" providerId="LiveId" clId="{1C98ED41-6642-4642-B38E-63645314997D}" dt="2020-02-29T05:42:53.768" v="614" actId="26606"/>
          <ac:spMkLst>
            <pc:docMk/>
            <pc:sldMk cId="2549251926" sldId="257"/>
            <ac:spMk id="16" creationId="{C8C53F47-DF50-454F-A5A6-6B969748D972}"/>
          </ac:spMkLst>
        </pc:spChg>
        <pc:spChg chg="add del">
          <ac:chgData name="Sylvester Brown" userId="375c4b01711cf115" providerId="LiveId" clId="{1C98ED41-6642-4642-B38E-63645314997D}" dt="2020-02-29T05:42:51.439" v="612" actId="26606"/>
          <ac:spMkLst>
            <pc:docMk/>
            <pc:sldMk cId="2549251926" sldId="257"/>
            <ac:spMk id="17" creationId="{29C51009-A09A-4689-8E6C-F8FC99E6A840}"/>
          </ac:spMkLst>
        </pc:spChg>
        <pc:spChg chg="add del">
          <ac:chgData name="Sylvester Brown" userId="375c4b01711cf115" providerId="LiveId" clId="{1C98ED41-6642-4642-B38E-63645314997D}" dt="2020-02-29T05:42:53.768" v="614" actId="26606"/>
          <ac:spMkLst>
            <pc:docMk/>
            <pc:sldMk cId="2549251926" sldId="257"/>
            <ac:spMk id="20" creationId="{FD6EDB49-211E-499D-9A08-6C5FF3D060F7}"/>
          </ac:spMkLst>
        </pc:spChg>
        <pc:spChg chg="add del">
          <ac:chgData name="Sylvester Brown" userId="375c4b01711cf115" providerId="LiveId" clId="{1C98ED41-6642-4642-B38E-63645314997D}" dt="2020-02-29T05:42:53.768" v="614" actId="26606"/>
          <ac:spMkLst>
            <pc:docMk/>
            <pc:sldMk cId="2549251926" sldId="257"/>
            <ac:spMk id="21" creationId="{38F9F37E-D3CF-4F3D-96C2-25307819DF2D}"/>
          </ac:spMkLst>
        </pc:spChg>
        <pc:spChg chg="add del">
          <ac:chgData name="Sylvester Brown" userId="375c4b01711cf115" providerId="LiveId" clId="{1C98ED41-6642-4642-B38E-63645314997D}" dt="2020-02-29T05:42:53.768" v="614" actId="26606"/>
          <ac:spMkLst>
            <pc:docMk/>
            <pc:sldMk cId="2549251926" sldId="257"/>
            <ac:spMk id="22" creationId="{C5FFF17D-767C-40E7-8C89-962F1F54BCD0}"/>
          </ac:spMkLst>
        </pc:spChg>
        <pc:spChg chg="add del">
          <ac:chgData name="Sylvester Brown" userId="375c4b01711cf115" providerId="LiveId" clId="{1C98ED41-6642-4642-B38E-63645314997D}" dt="2020-02-29T05:42:53.768" v="614" actId="26606"/>
          <ac:spMkLst>
            <pc:docMk/>
            <pc:sldMk cId="2549251926" sldId="257"/>
            <ac:spMk id="23" creationId="{E69F39E1-619D-4D9E-8823-8BD8CC3206B6}"/>
          </ac:spMkLst>
        </pc:spChg>
        <pc:spChg chg="add del">
          <ac:chgData name="Sylvester Brown" userId="375c4b01711cf115" providerId="LiveId" clId="{1C98ED41-6642-4642-B38E-63645314997D}" dt="2020-02-29T05:42:54.752" v="616" actId="26606"/>
          <ac:spMkLst>
            <pc:docMk/>
            <pc:sldMk cId="2549251926" sldId="257"/>
            <ac:spMk id="26" creationId="{F63C748C-967B-4A7B-A90F-3EDD0F485AC6}"/>
          </ac:spMkLst>
        </pc:spChg>
        <pc:spChg chg="add del">
          <ac:chgData name="Sylvester Brown" userId="375c4b01711cf115" providerId="LiveId" clId="{1C98ED41-6642-4642-B38E-63645314997D}" dt="2020-02-29T05:42:54.752" v="616" actId="26606"/>
          <ac:spMkLst>
            <pc:docMk/>
            <pc:sldMk cId="2549251926" sldId="257"/>
            <ac:spMk id="27" creationId="{C0143637-4934-44E4-B909-BAF1E7B27972}"/>
          </ac:spMkLst>
        </pc:spChg>
        <pc:spChg chg="add">
          <ac:chgData name="Sylvester Brown" userId="375c4b01711cf115" providerId="LiveId" clId="{1C98ED41-6642-4642-B38E-63645314997D}" dt="2020-02-29T05:42:54.768" v="617" actId="26606"/>
          <ac:spMkLst>
            <pc:docMk/>
            <pc:sldMk cId="2549251926" sldId="257"/>
            <ac:spMk id="29" creationId="{29C51009-A09A-4689-8E6C-F8FC99E6A840}"/>
          </ac:spMkLst>
        </pc:spChg>
        <pc:picChg chg="add del mod">
          <ac:chgData name="Sylvester Brown" userId="375c4b01711cf115" providerId="LiveId" clId="{1C98ED41-6642-4642-B38E-63645314997D}" dt="2020-02-29T23:49:39.141" v="952"/>
          <ac:picMkLst>
            <pc:docMk/>
            <pc:sldMk cId="2549251926" sldId="257"/>
            <ac:picMk id="4" creationId="{DB2817E7-1284-47E5-8F57-67B7FB0AA295}"/>
          </ac:picMkLst>
        </pc:picChg>
        <pc:picChg chg="add del mod">
          <ac:chgData name="Sylvester Brown" userId="375c4b01711cf115" providerId="LiveId" clId="{1C98ED41-6642-4642-B38E-63645314997D}" dt="2020-03-01T00:31:26.590" v="1029"/>
          <ac:picMkLst>
            <pc:docMk/>
            <pc:sldMk cId="2549251926" sldId="257"/>
            <ac:picMk id="5" creationId="{08550968-0075-4B39-ABCA-F104F3883EF8}"/>
          </ac:picMkLst>
        </pc:picChg>
        <pc:picChg chg="add del mod">
          <ac:chgData name="Sylvester Brown" userId="375c4b01711cf115" providerId="LiveId" clId="{1C98ED41-6642-4642-B38E-63645314997D}" dt="2020-03-01T00:48:41.508" v="1034"/>
          <ac:picMkLst>
            <pc:docMk/>
            <pc:sldMk cId="2549251926" sldId="257"/>
            <ac:picMk id="6" creationId="{07587AD9-6412-4A17-BA70-4FE3082FFD22}"/>
          </ac:picMkLst>
        </pc:picChg>
        <pc:picChg chg="add del mod">
          <ac:chgData name="Sylvester Brown" userId="375c4b01711cf115" providerId="LiveId" clId="{1C98ED41-6642-4642-B38E-63645314997D}" dt="2020-03-01T01:25:06.234" v="1051"/>
          <ac:picMkLst>
            <pc:docMk/>
            <pc:sldMk cId="2549251926" sldId="257"/>
            <ac:picMk id="7" creationId="{0CD81C73-B93C-40D7-938F-ABE0456713D1}"/>
          </ac:picMkLst>
        </pc:picChg>
        <pc:picChg chg="add mod">
          <ac:chgData name="Sylvester Brown" userId="375c4b01711cf115" providerId="LiveId" clId="{1C98ED41-6642-4642-B38E-63645314997D}" dt="2020-03-01T01:25:33.914" v="1052"/>
          <ac:picMkLst>
            <pc:docMk/>
            <pc:sldMk cId="2549251926" sldId="257"/>
            <ac:picMk id="8" creationId="{91F19BA0-2502-4D59-B438-1F3BC110E93F}"/>
          </ac:picMkLst>
        </pc:picChg>
        <pc:picChg chg="add del">
          <ac:chgData name="Sylvester Brown" userId="375c4b01711cf115" providerId="LiveId" clId="{1C98ED41-6642-4642-B38E-63645314997D}" dt="2020-02-29T05:42:33.900" v="610" actId="26606"/>
          <ac:picMkLst>
            <pc:docMk/>
            <pc:sldMk cId="2549251926" sldId="257"/>
            <ac:picMk id="14" creationId="{DCC0100C-A457-45B1-8A8B-8740F43EC158}"/>
          </ac:picMkLst>
        </pc:picChg>
        <pc:picChg chg="add del">
          <ac:chgData name="Sylvester Brown" userId="375c4b01711cf115" providerId="LiveId" clId="{1C98ED41-6642-4642-B38E-63645314997D}" dt="2020-02-29T05:42:53.768" v="614" actId="26606"/>
          <ac:picMkLst>
            <pc:docMk/>
            <pc:sldMk cId="2549251926" sldId="257"/>
            <ac:picMk id="24" creationId="{6A26901A-BC62-4A3A-A07A-65E1F3DDDEC6}"/>
          </ac:picMkLst>
        </pc:picChg>
        <pc:cxnChg chg="add del">
          <ac:chgData name="Sylvester Brown" userId="375c4b01711cf115" providerId="LiveId" clId="{1C98ED41-6642-4642-B38E-63645314997D}" dt="2020-02-29T05:42:33.900" v="610" actId="26606"/>
          <ac:cxnSpMkLst>
            <pc:docMk/>
            <pc:sldMk cId="2549251926" sldId="257"/>
            <ac:cxnSpMk id="12" creationId="{19AF263B-E208-40DF-A182-5193478DCFA4}"/>
          </ac:cxnSpMkLst>
        </pc:cxnChg>
        <pc:cxnChg chg="add del">
          <ac:chgData name="Sylvester Brown" userId="375c4b01711cf115" providerId="LiveId" clId="{1C98ED41-6642-4642-B38E-63645314997D}" dt="2020-02-29T05:42:51.439" v="612" actId="26606"/>
          <ac:cxnSpMkLst>
            <pc:docMk/>
            <pc:sldMk cId="2549251926" sldId="257"/>
            <ac:cxnSpMk id="18" creationId="{9EC65442-F244-409C-BF44-C5D6472E810A}"/>
          </ac:cxnSpMkLst>
        </pc:cxnChg>
        <pc:cxnChg chg="add">
          <ac:chgData name="Sylvester Brown" userId="375c4b01711cf115" providerId="LiveId" clId="{1C98ED41-6642-4642-B38E-63645314997D}" dt="2020-02-29T05:42:54.768" v="617" actId="26606"/>
          <ac:cxnSpMkLst>
            <pc:docMk/>
            <pc:sldMk cId="2549251926" sldId="257"/>
            <ac:cxnSpMk id="30" creationId="{9EC65442-F244-409C-BF44-C5D6472E810A}"/>
          </ac:cxnSpMkLst>
        </pc:cxnChg>
      </pc:sldChg>
      <pc:sldChg chg="addSp delSp modSp mod modTransition setBg modAnim">
        <pc:chgData name="Sylvester Brown" userId="375c4b01711cf115" providerId="LiveId" clId="{1C98ED41-6642-4642-B38E-63645314997D}" dt="2020-03-01T01:16:56.128" v="1048"/>
        <pc:sldMkLst>
          <pc:docMk/>
          <pc:sldMk cId="2741678972" sldId="258"/>
        </pc:sldMkLst>
        <pc:spChg chg="mod">
          <ac:chgData name="Sylvester Brown" userId="375c4b01711cf115" providerId="LiveId" clId="{1C98ED41-6642-4642-B38E-63645314997D}" dt="2020-02-29T05:42:06.673" v="606" actId="26606"/>
          <ac:spMkLst>
            <pc:docMk/>
            <pc:sldMk cId="2741678972" sldId="258"/>
            <ac:spMk id="2" creationId="{C2BB9987-4915-44DD-9827-FD5676884B8C}"/>
          </ac:spMkLst>
        </pc:spChg>
        <pc:spChg chg="add del">
          <ac:chgData name="Sylvester Brown" userId="375c4b01711cf115" providerId="LiveId" clId="{1C98ED41-6642-4642-B38E-63645314997D}" dt="2020-02-29T05:41:51.194" v="599" actId="26606"/>
          <ac:spMkLst>
            <pc:docMk/>
            <pc:sldMk cId="2741678972" sldId="258"/>
            <ac:spMk id="7" creationId="{23522FE7-5A29-4EF6-B1EF-2CA55748A772}"/>
          </ac:spMkLst>
        </pc:spChg>
        <pc:spChg chg="add del">
          <ac:chgData name="Sylvester Brown" userId="375c4b01711cf115" providerId="LiveId" clId="{1C98ED41-6642-4642-B38E-63645314997D}" dt="2020-02-29T05:41:51.194" v="599" actId="26606"/>
          <ac:spMkLst>
            <pc:docMk/>
            <pc:sldMk cId="2741678972" sldId="258"/>
            <ac:spMk id="15" creationId="{1C69834E-5EEE-4D61-833E-04928896454C}"/>
          </ac:spMkLst>
        </pc:spChg>
        <pc:spChg chg="add del">
          <ac:chgData name="Sylvester Brown" userId="375c4b01711cf115" providerId="LiveId" clId="{1C98ED41-6642-4642-B38E-63645314997D}" dt="2020-02-29T05:41:51.194" v="599" actId="26606"/>
          <ac:spMkLst>
            <pc:docMk/>
            <pc:sldMk cId="2741678972" sldId="258"/>
            <ac:spMk id="17" creationId="{58E5D9BA-46E7-4BFA-9C74-75495BF6F54D}"/>
          </ac:spMkLst>
        </pc:spChg>
        <pc:spChg chg="add del">
          <ac:chgData name="Sylvester Brown" userId="375c4b01711cf115" providerId="LiveId" clId="{1C98ED41-6642-4642-B38E-63645314997D}" dt="2020-02-29T05:41:51.194" v="599" actId="26606"/>
          <ac:spMkLst>
            <pc:docMk/>
            <pc:sldMk cId="2741678972" sldId="258"/>
            <ac:spMk id="19" creationId="{5B033D76-5800-44B6-AFE9-EE2106935115}"/>
          </ac:spMkLst>
        </pc:spChg>
        <pc:spChg chg="add del">
          <ac:chgData name="Sylvester Brown" userId="375c4b01711cf115" providerId="LiveId" clId="{1C98ED41-6642-4642-B38E-63645314997D}" dt="2020-02-29T05:41:51.194" v="599" actId="26606"/>
          <ac:spMkLst>
            <pc:docMk/>
            <pc:sldMk cId="2741678972" sldId="258"/>
            <ac:spMk id="21" creationId="{522D6F85-FFBA-4F81-AEE5-AAA17CB7AA98}"/>
          </ac:spMkLst>
        </pc:spChg>
        <pc:spChg chg="add del">
          <ac:chgData name="Sylvester Brown" userId="375c4b01711cf115" providerId="LiveId" clId="{1C98ED41-6642-4642-B38E-63645314997D}" dt="2020-02-29T05:41:51.194" v="599" actId="26606"/>
          <ac:spMkLst>
            <pc:docMk/>
            <pc:sldMk cId="2741678972" sldId="258"/>
            <ac:spMk id="23" creationId="{27F9AD2E-70BB-475A-A0F2-AD9F308C38FE}"/>
          </ac:spMkLst>
        </pc:spChg>
        <pc:spChg chg="add del">
          <ac:chgData name="Sylvester Brown" userId="375c4b01711cf115" providerId="LiveId" clId="{1C98ED41-6642-4642-B38E-63645314997D}" dt="2020-02-29T05:41:59.835" v="601" actId="26606"/>
          <ac:spMkLst>
            <pc:docMk/>
            <pc:sldMk cId="2741678972" sldId="258"/>
            <ac:spMk id="29" creationId="{23522FE7-5A29-4EF6-B1EF-2CA55748A772}"/>
          </ac:spMkLst>
        </pc:spChg>
        <pc:spChg chg="add del">
          <ac:chgData name="Sylvester Brown" userId="375c4b01711cf115" providerId="LiveId" clId="{1C98ED41-6642-4642-B38E-63645314997D}" dt="2020-02-29T05:41:59.835" v="601" actId="26606"/>
          <ac:spMkLst>
            <pc:docMk/>
            <pc:sldMk cId="2741678972" sldId="258"/>
            <ac:spMk id="33" creationId="{1BF0792A-0F2B-4A2E-AB38-0A4F18A3072D}"/>
          </ac:spMkLst>
        </pc:spChg>
        <pc:spChg chg="add del">
          <ac:chgData name="Sylvester Brown" userId="375c4b01711cf115" providerId="LiveId" clId="{1C98ED41-6642-4642-B38E-63645314997D}" dt="2020-02-29T05:41:59.835" v="601" actId="26606"/>
          <ac:spMkLst>
            <pc:docMk/>
            <pc:sldMk cId="2741678972" sldId="258"/>
            <ac:spMk id="34" creationId="{F57DB18D-C2F1-4C8C-8808-9C01ECE6834E}"/>
          </ac:spMkLst>
        </pc:spChg>
        <pc:spChg chg="add del">
          <ac:chgData name="Sylvester Brown" userId="375c4b01711cf115" providerId="LiveId" clId="{1C98ED41-6642-4642-B38E-63645314997D}" dt="2020-02-29T05:42:02.807" v="603" actId="26606"/>
          <ac:spMkLst>
            <pc:docMk/>
            <pc:sldMk cId="2741678972" sldId="258"/>
            <ac:spMk id="41" creationId="{23522FE7-5A29-4EF6-B1EF-2CA55748A772}"/>
          </ac:spMkLst>
        </pc:spChg>
        <pc:spChg chg="add del">
          <ac:chgData name="Sylvester Brown" userId="375c4b01711cf115" providerId="LiveId" clId="{1C98ED41-6642-4642-B38E-63645314997D}" dt="2020-02-29T05:42:02.807" v="603" actId="26606"/>
          <ac:spMkLst>
            <pc:docMk/>
            <pc:sldMk cId="2741678972" sldId="258"/>
            <ac:spMk id="45" creationId="{2FDF9410-E530-4E71-A2C0-4C24B489649E}"/>
          </ac:spMkLst>
        </pc:spChg>
        <pc:spChg chg="add del">
          <ac:chgData name="Sylvester Brown" userId="375c4b01711cf115" providerId="LiveId" clId="{1C98ED41-6642-4642-B38E-63645314997D}" dt="2020-02-29T05:42:06.642" v="605" actId="26606"/>
          <ac:spMkLst>
            <pc:docMk/>
            <pc:sldMk cId="2741678972" sldId="258"/>
            <ac:spMk id="49" creationId="{23522FE7-5A29-4EF6-B1EF-2CA55748A772}"/>
          </ac:spMkLst>
        </pc:spChg>
        <pc:spChg chg="add del">
          <ac:chgData name="Sylvester Brown" userId="375c4b01711cf115" providerId="LiveId" clId="{1C98ED41-6642-4642-B38E-63645314997D}" dt="2020-02-29T05:42:06.642" v="605" actId="26606"/>
          <ac:spMkLst>
            <pc:docMk/>
            <pc:sldMk cId="2741678972" sldId="258"/>
            <ac:spMk id="53" creationId="{50FD0717-BEEE-48D4-8750-E44E166E9787}"/>
          </ac:spMkLst>
        </pc:spChg>
        <pc:spChg chg="add del">
          <ac:chgData name="Sylvester Brown" userId="375c4b01711cf115" providerId="LiveId" clId="{1C98ED41-6642-4642-B38E-63645314997D}" dt="2020-02-29T05:42:06.642" v="605" actId="26606"/>
          <ac:spMkLst>
            <pc:docMk/>
            <pc:sldMk cId="2741678972" sldId="258"/>
            <ac:spMk id="54" creationId="{E4CBA4EB-F997-4F56-9436-88F607540DE6}"/>
          </ac:spMkLst>
        </pc:spChg>
        <pc:spChg chg="add del">
          <ac:chgData name="Sylvester Brown" userId="375c4b01711cf115" providerId="LiveId" clId="{1C98ED41-6642-4642-B38E-63645314997D}" dt="2020-02-29T05:42:06.642" v="605" actId="26606"/>
          <ac:spMkLst>
            <pc:docMk/>
            <pc:sldMk cId="2741678972" sldId="258"/>
            <ac:spMk id="57" creationId="{37EE4B41-0C22-468A-BCFF-66786B9C8986}"/>
          </ac:spMkLst>
        </pc:spChg>
        <pc:spChg chg="add">
          <ac:chgData name="Sylvester Brown" userId="375c4b01711cf115" providerId="LiveId" clId="{1C98ED41-6642-4642-B38E-63645314997D}" dt="2020-02-29T05:42:06.673" v="606" actId="26606"/>
          <ac:spMkLst>
            <pc:docMk/>
            <pc:sldMk cId="2741678972" sldId="258"/>
            <ac:spMk id="61" creationId="{23522FE7-5A29-4EF6-B1EF-2CA55748A772}"/>
          </ac:spMkLst>
        </pc:spChg>
        <pc:spChg chg="add">
          <ac:chgData name="Sylvester Brown" userId="375c4b01711cf115" providerId="LiveId" clId="{1C98ED41-6642-4642-B38E-63645314997D}" dt="2020-02-29T05:42:06.673" v="606" actId="26606"/>
          <ac:spMkLst>
            <pc:docMk/>
            <pc:sldMk cId="2741678972" sldId="258"/>
            <ac:spMk id="65" creationId="{1BF0792A-0F2B-4A2E-AB38-0A4F18A3072D}"/>
          </ac:spMkLst>
        </pc:spChg>
        <pc:spChg chg="add">
          <ac:chgData name="Sylvester Brown" userId="375c4b01711cf115" providerId="LiveId" clId="{1C98ED41-6642-4642-B38E-63645314997D}" dt="2020-02-29T05:42:06.673" v="606" actId="26606"/>
          <ac:spMkLst>
            <pc:docMk/>
            <pc:sldMk cId="2741678972" sldId="258"/>
            <ac:spMk id="66" creationId="{F57DB18D-C2F1-4C8C-8808-9C01ECE6834E}"/>
          </ac:spMkLst>
        </pc:spChg>
        <pc:grpChg chg="add del">
          <ac:chgData name="Sylvester Brown" userId="375c4b01711cf115" providerId="LiveId" clId="{1C98ED41-6642-4642-B38E-63645314997D}" dt="2020-02-29T05:41:59.835" v="601" actId="26606"/>
          <ac:grpSpMkLst>
            <pc:docMk/>
            <pc:sldMk cId="2741678972" sldId="258"/>
            <ac:grpSpMk id="35" creationId="{E5D935FA-3336-4941-9214-E250A5727F40}"/>
          </ac:grpSpMkLst>
        </pc:grpChg>
        <pc:grpChg chg="add del">
          <ac:chgData name="Sylvester Brown" userId="375c4b01711cf115" providerId="LiveId" clId="{1C98ED41-6642-4642-B38E-63645314997D}" dt="2020-02-29T05:42:06.642" v="605" actId="26606"/>
          <ac:grpSpMkLst>
            <pc:docMk/>
            <pc:sldMk cId="2741678972" sldId="258"/>
            <ac:grpSpMk id="55" creationId="{C2DA450E-1EDD-4D4A-8257-4808EB93716D}"/>
          </ac:grpSpMkLst>
        </pc:grpChg>
        <pc:grpChg chg="add">
          <ac:chgData name="Sylvester Brown" userId="375c4b01711cf115" providerId="LiveId" clId="{1C98ED41-6642-4642-B38E-63645314997D}" dt="2020-02-29T05:42:06.673" v="606" actId="26606"/>
          <ac:grpSpMkLst>
            <pc:docMk/>
            <pc:sldMk cId="2741678972" sldId="258"/>
            <ac:grpSpMk id="67" creationId="{E5D935FA-3336-4941-9214-E250A5727F40}"/>
          </ac:grpSpMkLst>
        </pc:grpChg>
        <pc:picChg chg="add del mod">
          <ac:chgData name="Sylvester Brown" userId="375c4b01711cf115" providerId="LiveId" clId="{1C98ED41-6642-4642-B38E-63645314997D}" dt="2020-02-29T22:46:14.845" v="818"/>
          <ac:picMkLst>
            <pc:docMk/>
            <pc:sldMk cId="2741678972" sldId="258"/>
            <ac:picMk id="3" creationId="{B5EEEDAD-3074-4789-9931-C8858FC32395}"/>
          </ac:picMkLst>
        </pc:picChg>
        <pc:picChg chg="add del mod">
          <ac:chgData name="Sylvester Brown" userId="375c4b01711cf115" providerId="LiveId" clId="{1C98ED41-6642-4642-B38E-63645314997D}" dt="2020-02-29T22:51:45.184" v="822"/>
          <ac:picMkLst>
            <pc:docMk/>
            <pc:sldMk cId="2741678972" sldId="258"/>
            <ac:picMk id="4" creationId="{E1367827-F773-4590-8334-F4401FC57918}"/>
          </ac:picMkLst>
        </pc:picChg>
        <pc:picChg chg="add del mod">
          <ac:chgData name="Sylvester Brown" userId="375c4b01711cf115" providerId="LiveId" clId="{1C98ED41-6642-4642-B38E-63645314997D}" dt="2020-02-29T23:23:44.115" v="904"/>
          <ac:picMkLst>
            <pc:docMk/>
            <pc:sldMk cId="2741678972" sldId="258"/>
            <ac:picMk id="5" creationId="{DE93ACC2-E05E-423A-981C-33D64EDFF32A}"/>
          </ac:picMkLst>
        </pc:picChg>
        <pc:picChg chg="add del mod">
          <ac:chgData name="Sylvester Brown" userId="375c4b01711cf115" providerId="LiveId" clId="{1C98ED41-6642-4642-B38E-63645314997D}" dt="2020-02-29T23:28:38.284" v="916"/>
          <ac:picMkLst>
            <pc:docMk/>
            <pc:sldMk cId="2741678972" sldId="258"/>
            <ac:picMk id="6" creationId="{9F713E47-44AA-4EDE-9773-6DD208E23C0E}"/>
          </ac:picMkLst>
        </pc:picChg>
        <pc:picChg chg="add del mod">
          <ac:chgData name="Sylvester Brown" userId="375c4b01711cf115" providerId="LiveId" clId="{1C98ED41-6642-4642-B38E-63645314997D}" dt="2020-02-29T23:30:51.638" v="918"/>
          <ac:picMkLst>
            <pc:docMk/>
            <pc:sldMk cId="2741678972" sldId="258"/>
            <ac:picMk id="7" creationId="{ED4C0BC3-8A5B-4F2E-9788-B30DAD56A12D}"/>
          </ac:picMkLst>
        </pc:picChg>
        <pc:picChg chg="add del mod">
          <ac:chgData name="Sylvester Brown" userId="375c4b01711cf115" providerId="LiveId" clId="{1C98ED41-6642-4642-B38E-63645314997D}" dt="2020-02-29T23:31:25.144" v="920"/>
          <ac:picMkLst>
            <pc:docMk/>
            <pc:sldMk cId="2741678972" sldId="258"/>
            <ac:picMk id="8" creationId="{05EED60E-7333-4233-A83D-7AE5CF012B76}"/>
          </ac:picMkLst>
        </pc:picChg>
        <pc:picChg chg="add del mod">
          <ac:chgData name="Sylvester Brown" userId="375c4b01711cf115" providerId="LiveId" clId="{1C98ED41-6642-4642-B38E-63645314997D}" dt="2020-02-29T23:42:44.365" v="940"/>
          <ac:picMkLst>
            <pc:docMk/>
            <pc:sldMk cId="2741678972" sldId="258"/>
            <ac:picMk id="9" creationId="{A693B5CC-118D-4961-924D-38FAE3F4B65B}"/>
          </ac:picMkLst>
        </pc:picChg>
        <pc:picChg chg="add del">
          <ac:chgData name="Sylvester Brown" userId="375c4b01711cf115" providerId="LiveId" clId="{1C98ED41-6642-4642-B38E-63645314997D}" dt="2020-02-29T05:41:51.194" v="599" actId="26606"/>
          <ac:picMkLst>
            <pc:docMk/>
            <pc:sldMk cId="2741678972" sldId="258"/>
            <ac:picMk id="9" creationId="{C2192E09-EBC7-416C-B887-DFF915D7F43D}"/>
          </ac:picMkLst>
        </pc:picChg>
        <pc:picChg chg="add del mod">
          <ac:chgData name="Sylvester Brown" userId="375c4b01711cf115" providerId="LiveId" clId="{1C98ED41-6642-4642-B38E-63645314997D}" dt="2020-02-29T23:43:16.654" v="942"/>
          <ac:picMkLst>
            <pc:docMk/>
            <pc:sldMk cId="2741678972" sldId="258"/>
            <ac:picMk id="10" creationId="{0ADC9E07-CD99-48A4-8D0A-812FC47E825A}"/>
          </ac:picMkLst>
        </pc:picChg>
        <pc:picChg chg="add del mod">
          <ac:chgData name="Sylvester Brown" userId="375c4b01711cf115" providerId="LiveId" clId="{1C98ED41-6642-4642-B38E-63645314997D}" dt="2020-02-29T23:43:34.212" v="944"/>
          <ac:picMkLst>
            <pc:docMk/>
            <pc:sldMk cId="2741678972" sldId="258"/>
            <ac:picMk id="11" creationId="{116BF81C-6E7D-4A8A-BE3B-B2EA9DDECFD5}"/>
          </ac:picMkLst>
        </pc:picChg>
        <pc:picChg chg="add del mod">
          <ac:chgData name="Sylvester Brown" userId="375c4b01711cf115" providerId="LiveId" clId="{1C98ED41-6642-4642-B38E-63645314997D}" dt="2020-02-29T23:44:08.651" v="946"/>
          <ac:picMkLst>
            <pc:docMk/>
            <pc:sldMk cId="2741678972" sldId="258"/>
            <ac:picMk id="12" creationId="{D3EF1030-5DBB-4E86-ADFC-22054E528E3F}"/>
          </ac:picMkLst>
        </pc:picChg>
        <pc:picChg chg="add del mod">
          <ac:chgData name="Sylvester Brown" userId="375c4b01711cf115" providerId="LiveId" clId="{1C98ED41-6642-4642-B38E-63645314997D}" dt="2020-02-29T23:45:15.480" v="948"/>
          <ac:picMkLst>
            <pc:docMk/>
            <pc:sldMk cId="2741678972" sldId="258"/>
            <ac:picMk id="13" creationId="{CF912EA7-06CD-48D4-96D4-AEAEED49CA7A}"/>
          </ac:picMkLst>
        </pc:picChg>
        <pc:picChg chg="add del mod">
          <ac:chgData name="Sylvester Brown" userId="375c4b01711cf115" providerId="LiveId" clId="{1C98ED41-6642-4642-B38E-63645314997D}" dt="2020-02-29T23:46:36.819" v="950"/>
          <ac:picMkLst>
            <pc:docMk/>
            <pc:sldMk cId="2741678972" sldId="258"/>
            <ac:picMk id="14" creationId="{2C539613-BA5B-4BB8-9E45-9FE4794BC694}"/>
          </ac:picMkLst>
        </pc:picChg>
        <pc:picChg chg="add del mod">
          <ac:chgData name="Sylvester Brown" userId="375c4b01711cf115" providerId="LiveId" clId="{1C98ED41-6642-4642-B38E-63645314997D}" dt="2020-02-29T23:49:39.141" v="952"/>
          <ac:picMkLst>
            <pc:docMk/>
            <pc:sldMk cId="2741678972" sldId="258"/>
            <ac:picMk id="15" creationId="{6ED3AC0F-30FA-499E-85DD-FA69FC1EEE07}"/>
          </ac:picMkLst>
        </pc:picChg>
        <pc:picChg chg="add del mod">
          <ac:chgData name="Sylvester Brown" userId="375c4b01711cf115" providerId="LiveId" clId="{1C98ED41-6642-4642-B38E-63645314997D}" dt="2020-02-29T23:54:15.731" v="958"/>
          <ac:picMkLst>
            <pc:docMk/>
            <pc:sldMk cId="2741678972" sldId="258"/>
            <ac:picMk id="16" creationId="{4037ADF6-C9B5-4926-A962-446C7196328D}"/>
          </ac:picMkLst>
        </pc:picChg>
        <pc:picChg chg="add del mod">
          <ac:chgData name="Sylvester Brown" userId="375c4b01711cf115" providerId="LiveId" clId="{1C98ED41-6642-4642-B38E-63645314997D}" dt="2020-02-29T23:55:03.880" v="960"/>
          <ac:picMkLst>
            <pc:docMk/>
            <pc:sldMk cId="2741678972" sldId="258"/>
            <ac:picMk id="17" creationId="{1973DBB8-B4EB-425E-A970-CF3066D40E61}"/>
          </ac:picMkLst>
        </pc:picChg>
        <pc:picChg chg="add del mod">
          <ac:chgData name="Sylvester Brown" userId="375c4b01711cf115" providerId="LiveId" clId="{1C98ED41-6642-4642-B38E-63645314997D}" dt="2020-02-29T23:55:26.955" v="962"/>
          <ac:picMkLst>
            <pc:docMk/>
            <pc:sldMk cId="2741678972" sldId="258"/>
            <ac:picMk id="18" creationId="{DB5AEEF5-33A0-49FB-8CB0-7B6E0859D3E6}"/>
          </ac:picMkLst>
        </pc:picChg>
        <pc:picChg chg="add del mod">
          <ac:chgData name="Sylvester Brown" userId="375c4b01711cf115" providerId="LiveId" clId="{1C98ED41-6642-4642-B38E-63645314997D}" dt="2020-02-29T23:55:53.131" v="964"/>
          <ac:picMkLst>
            <pc:docMk/>
            <pc:sldMk cId="2741678972" sldId="258"/>
            <ac:picMk id="19" creationId="{F7E1E343-D697-4B84-A31F-80065CEF3ED0}"/>
          </ac:picMkLst>
        </pc:picChg>
        <pc:picChg chg="add del mod">
          <ac:chgData name="Sylvester Brown" userId="375c4b01711cf115" providerId="LiveId" clId="{1C98ED41-6642-4642-B38E-63645314997D}" dt="2020-03-01T00:31:26.590" v="1029"/>
          <ac:picMkLst>
            <pc:docMk/>
            <pc:sldMk cId="2741678972" sldId="258"/>
            <ac:picMk id="21" creationId="{D38EBB0D-CAFF-412D-97F1-A851C084D802}"/>
          </ac:picMkLst>
        </pc:picChg>
        <pc:picChg chg="add del mod">
          <ac:chgData name="Sylvester Brown" userId="375c4b01711cf115" providerId="LiveId" clId="{1C98ED41-6642-4642-B38E-63645314997D}" dt="2020-03-01T00:34:17.432" v="1031"/>
          <ac:picMkLst>
            <pc:docMk/>
            <pc:sldMk cId="2741678972" sldId="258"/>
            <ac:picMk id="22" creationId="{1E09B97E-ED55-4195-8546-887CEF4A7B59}"/>
          </ac:picMkLst>
        </pc:picChg>
        <pc:picChg chg="add del mod">
          <ac:chgData name="Sylvester Brown" userId="375c4b01711cf115" providerId="LiveId" clId="{1C98ED41-6642-4642-B38E-63645314997D}" dt="2020-03-01T00:48:41.508" v="1034"/>
          <ac:picMkLst>
            <pc:docMk/>
            <pc:sldMk cId="2741678972" sldId="258"/>
            <ac:picMk id="23" creationId="{3715406D-7BF9-4394-A418-2926FA978D75}"/>
          </ac:picMkLst>
        </pc:picChg>
        <pc:picChg chg="add del mod">
          <ac:chgData name="Sylvester Brown" userId="375c4b01711cf115" providerId="LiveId" clId="{1C98ED41-6642-4642-B38E-63645314997D}" dt="2020-03-01T01:16:15.801" v="1047"/>
          <ac:picMkLst>
            <pc:docMk/>
            <pc:sldMk cId="2741678972" sldId="258"/>
            <ac:picMk id="24" creationId="{96FAECA1-91F2-4BA9-9E29-A623D3084037}"/>
          </ac:picMkLst>
        </pc:picChg>
        <pc:picChg chg="add del">
          <ac:chgData name="Sylvester Brown" userId="375c4b01711cf115" providerId="LiveId" clId="{1C98ED41-6642-4642-B38E-63645314997D}" dt="2020-02-29T05:41:51.194" v="599" actId="26606"/>
          <ac:picMkLst>
            <pc:docMk/>
            <pc:sldMk cId="2741678972" sldId="258"/>
            <ac:picMk id="25" creationId="{4C401D57-600A-4C91-AC9A-14CA1ED6F7D8}"/>
          </ac:picMkLst>
        </pc:picChg>
        <pc:picChg chg="add mod">
          <ac:chgData name="Sylvester Brown" userId="375c4b01711cf115" providerId="LiveId" clId="{1C98ED41-6642-4642-B38E-63645314997D}" dt="2020-03-01T01:16:56.128" v="1048"/>
          <ac:picMkLst>
            <pc:docMk/>
            <pc:sldMk cId="2741678972" sldId="258"/>
            <ac:picMk id="25" creationId="{C27D6C69-F514-4197-9427-9251892C81DD}"/>
          </ac:picMkLst>
        </pc:picChg>
        <pc:picChg chg="add del">
          <ac:chgData name="Sylvester Brown" userId="375c4b01711cf115" providerId="LiveId" clId="{1C98ED41-6642-4642-B38E-63645314997D}" dt="2020-02-29T05:41:59.835" v="601" actId="26606"/>
          <ac:picMkLst>
            <pc:docMk/>
            <pc:sldMk cId="2741678972" sldId="258"/>
            <ac:picMk id="30" creationId="{C2192E09-EBC7-416C-B887-DFF915D7F43D}"/>
          </ac:picMkLst>
        </pc:picChg>
        <pc:picChg chg="add del">
          <ac:chgData name="Sylvester Brown" userId="375c4b01711cf115" providerId="LiveId" clId="{1C98ED41-6642-4642-B38E-63645314997D}" dt="2020-02-29T05:41:59.835" v="601" actId="26606"/>
          <ac:picMkLst>
            <pc:docMk/>
            <pc:sldMk cId="2741678972" sldId="258"/>
            <ac:picMk id="39" creationId="{75CC23F7-9F20-4C4B-8608-BD4DE9728FA5}"/>
          </ac:picMkLst>
        </pc:picChg>
        <pc:picChg chg="add del">
          <ac:chgData name="Sylvester Brown" userId="375c4b01711cf115" providerId="LiveId" clId="{1C98ED41-6642-4642-B38E-63645314997D}" dt="2020-02-29T05:42:02.807" v="603" actId="26606"/>
          <ac:picMkLst>
            <pc:docMk/>
            <pc:sldMk cId="2741678972" sldId="258"/>
            <ac:picMk id="42" creationId="{C2192E09-EBC7-416C-B887-DFF915D7F43D}"/>
          </ac:picMkLst>
        </pc:picChg>
        <pc:picChg chg="add del">
          <ac:chgData name="Sylvester Brown" userId="375c4b01711cf115" providerId="LiveId" clId="{1C98ED41-6642-4642-B38E-63645314997D}" dt="2020-02-29T05:42:06.642" v="605" actId="26606"/>
          <ac:picMkLst>
            <pc:docMk/>
            <pc:sldMk cId="2741678972" sldId="258"/>
            <ac:picMk id="50" creationId="{C2192E09-EBC7-416C-B887-DFF915D7F43D}"/>
          </ac:picMkLst>
        </pc:picChg>
        <pc:picChg chg="add del">
          <ac:chgData name="Sylvester Brown" userId="375c4b01711cf115" providerId="LiveId" clId="{1C98ED41-6642-4642-B38E-63645314997D}" dt="2020-02-29T05:42:06.642" v="605" actId="26606"/>
          <ac:picMkLst>
            <pc:docMk/>
            <pc:sldMk cId="2741678972" sldId="258"/>
            <ac:picMk id="58" creationId="{8B060F31-12EA-4404-8435-DA25F36C8961}"/>
          </ac:picMkLst>
        </pc:picChg>
        <pc:picChg chg="add">
          <ac:chgData name="Sylvester Brown" userId="375c4b01711cf115" providerId="LiveId" clId="{1C98ED41-6642-4642-B38E-63645314997D}" dt="2020-02-29T05:42:06.673" v="606" actId="26606"/>
          <ac:picMkLst>
            <pc:docMk/>
            <pc:sldMk cId="2741678972" sldId="258"/>
            <ac:picMk id="62" creationId="{C2192E09-EBC7-416C-B887-DFF915D7F43D}"/>
          </ac:picMkLst>
        </pc:picChg>
        <pc:picChg chg="add">
          <ac:chgData name="Sylvester Brown" userId="375c4b01711cf115" providerId="LiveId" clId="{1C98ED41-6642-4642-B38E-63645314997D}" dt="2020-02-29T05:42:06.673" v="606" actId="26606"/>
          <ac:picMkLst>
            <pc:docMk/>
            <pc:sldMk cId="2741678972" sldId="258"/>
            <ac:picMk id="71" creationId="{75CC23F7-9F20-4C4B-8608-BD4DE9728FA5}"/>
          </ac:picMkLst>
        </pc:picChg>
        <pc:cxnChg chg="add del">
          <ac:chgData name="Sylvester Brown" userId="375c4b01711cf115" providerId="LiveId" clId="{1C98ED41-6642-4642-B38E-63645314997D}" dt="2020-02-29T05:41:51.194" v="599" actId="26606"/>
          <ac:cxnSpMkLst>
            <pc:docMk/>
            <pc:sldMk cId="2741678972" sldId="258"/>
            <ac:cxnSpMk id="11" creationId="{2924498D-E084-44BE-A196-CFCE35564350}"/>
          </ac:cxnSpMkLst>
        </pc:cxnChg>
        <pc:cxnChg chg="add del">
          <ac:chgData name="Sylvester Brown" userId="375c4b01711cf115" providerId="LiveId" clId="{1C98ED41-6642-4642-B38E-63645314997D}" dt="2020-02-29T05:41:51.194" v="599" actId="26606"/>
          <ac:cxnSpMkLst>
            <pc:docMk/>
            <pc:sldMk cId="2741678972" sldId="258"/>
            <ac:cxnSpMk id="13" creationId="{3BBC7667-C352-4842-9AFD-E5C16AD002F4}"/>
          </ac:cxnSpMkLst>
        </pc:cxnChg>
        <pc:cxnChg chg="add del">
          <ac:chgData name="Sylvester Brown" userId="375c4b01711cf115" providerId="LiveId" clId="{1C98ED41-6642-4642-B38E-63645314997D}" dt="2020-02-29T05:41:51.194" v="599" actId="26606"/>
          <ac:cxnSpMkLst>
            <pc:docMk/>
            <pc:sldMk cId="2741678972" sldId="258"/>
            <ac:cxnSpMk id="27" creationId="{412BDC66-00FA-4A3F-9BC7-BE05FF7705F8}"/>
          </ac:cxnSpMkLst>
        </pc:cxnChg>
        <pc:cxnChg chg="add del">
          <ac:chgData name="Sylvester Brown" userId="375c4b01711cf115" providerId="LiveId" clId="{1C98ED41-6642-4642-B38E-63645314997D}" dt="2020-02-29T05:41:59.835" v="601" actId="26606"/>
          <ac:cxnSpMkLst>
            <pc:docMk/>
            <pc:sldMk cId="2741678972" sldId="258"/>
            <ac:cxnSpMk id="31" creationId="{2924498D-E084-44BE-A196-CFCE35564350}"/>
          </ac:cxnSpMkLst>
        </pc:cxnChg>
        <pc:cxnChg chg="add del">
          <ac:chgData name="Sylvester Brown" userId="375c4b01711cf115" providerId="LiveId" clId="{1C98ED41-6642-4642-B38E-63645314997D}" dt="2020-02-29T05:41:59.835" v="601" actId="26606"/>
          <ac:cxnSpMkLst>
            <pc:docMk/>
            <pc:sldMk cId="2741678972" sldId="258"/>
            <ac:cxnSpMk id="32" creationId="{3BBC7667-C352-4842-9AFD-E5C16AD002F4}"/>
          </ac:cxnSpMkLst>
        </pc:cxnChg>
        <pc:cxnChg chg="add del">
          <ac:chgData name="Sylvester Brown" userId="375c4b01711cf115" providerId="LiveId" clId="{1C98ED41-6642-4642-B38E-63645314997D}" dt="2020-02-29T05:41:59.835" v="601" actId="26606"/>
          <ac:cxnSpMkLst>
            <pc:docMk/>
            <pc:sldMk cId="2741678972" sldId="258"/>
            <ac:cxnSpMk id="37" creationId="{87F797D1-251E-41FE-9FF8-AD487DEF28AC}"/>
          </ac:cxnSpMkLst>
        </pc:cxnChg>
        <pc:cxnChg chg="add del">
          <ac:chgData name="Sylvester Brown" userId="375c4b01711cf115" providerId="LiveId" clId="{1C98ED41-6642-4642-B38E-63645314997D}" dt="2020-02-29T05:41:59.835" v="601" actId="26606"/>
          <ac:cxnSpMkLst>
            <pc:docMk/>
            <pc:sldMk cId="2741678972" sldId="258"/>
            <ac:cxnSpMk id="38" creationId="{09A0CE28-0E59-4F4D-9855-8A8DCE9A8EFE}"/>
          </ac:cxnSpMkLst>
        </pc:cxnChg>
        <pc:cxnChg chg="add del">
          <ac:chgData name="Sylvester Brown" userId="375c4b01711cf115" providerId="LiveId" clId="{1C98ED41-6642-4642-B38E-63645314997D}" dt="2020-02-29T05:42:02.807" v="603" actId="26606"/>
          <ac:cxnSpMkLst>
            <pc:docMk/>
            <pc:sldMk cId="2741678972" sldId="258"/>
            <ac:cxnSpMk id="43" creationId="{2924498D-E084-44BE-A196-CFCE35564350}"/>
          </ac:cxnSpMkLst>
        </pc:cxnChg>
        <pc:cxnChg chg="add del">
          <ac:chgData name="Sylvester Brown" userId="375c4b01711cf115" providerId="LiveId" clId="{1C98ED41-6642-4642-B38E-63645314997D}" dt="2020-02-29T05:42:02.807" v="603" actId="26606"/>
          <ac:cxnSpMkLst>
            <pc:docMk/>
            <pc:sldMk cId="2741678972" sldId="258"/>
            <ac:cxnSpMk id="44" creationId="{3BBC7667-C352-4842-9AFD-E5C16AD002F4}"/>
          </ac:cxnSpMkLst>
        </pc:cxnChg>
        <pc:cxnChg chg="add del">
          <ac:chgData name="Sylvester Brown" userId="375c4b01711cf115" providerId="LiveId" clId="{1C98ED41-6642-4642-B38E-63645314997D}" dt="2020-02-29T05:42:02.807" v="603" actId="26606"/>
          <ac:cxnSpMkLst>
            <pc:docMk/>
            <pc:sldMk cId="2741678972" sldId="258"/>
            <ac:cxnSpMk id="46" creationId="{53268B1E-8861-4702-9529-5A8FB23A618F}"/>
          </ac:cxnSpMkLst>
        </pc:cxnChg>
        <pc:cxnChg chg="add del">
          <ac:chgData name="Sylvester Brown" userId="375c4b01711cf115" providerId="LiveId" clId="{1C98ED41-6642-4642-B38E-63645314997D}" dt="2020-02-29T05:42:02.807" v="603" actId="26606"/>
          <ac:cxnSpMkLst>
            <pc:docMk/>
            <pc:sldMk cId="2741678972" sldId="258"/>
            <ac:cxnSpMk id="47" creationId="{BC6646AE-8FD6-411E-8640-6CCB250D54FB}"/>
          </ac:cxnSpMkLst>
        </pc:cxnChg>
        <pc:cxnChg chg="add del">
          <ac:chgData name="Sylvester Brown" userId="375c4b01711cf115" providerId="LiveId" clId="{1C98ED41-6642-4642-B38E-63645314997D}" dt="2020-02-29T05:42:06.642" v="605" actId="26606"/>
          <ac:cxnSpMkLst>
            <pc:docMk/>
            <pc:sldMk cId="2741678972" sldId="258"/>
            <ac:cxnSpMk id="51" creationId="{2924498D-E084-44BE-A196-CFCE35564350}"/>
          </ac:cxnSpMkLst>
        </pc:cxnChg>
        <pc:cxnChg chg="add del">
          <ac:chgData name="Sylvester Brown" userId="375c4b01711cf115" providerId="LiveId" clId="{1C98ED41-6642-4642-B38E-63645314997D}" dt="2020-02-29T05:42:06.642" v="605" actId="26606"/>
          <ac:cxnSpMkLst>
            <pc:docMk/>
            <pc:sldMk cId="2741678972" sldId="258"/>
            <ac:cxnSpMk id="52" creationId="{3BBC7667-C352-4842-9AFD-E5C16AD002F4}"/>
          </ac:cxnSpMkLst>
        </pc:cxnChg>
        <pc:cxnChg chg="add del">
          <ac:chgData name="Sylvester Brown" userId="375c4b01711cf115" providerId="LiveId" clId="{1C98ED41-6642-4642-B38E-63645314997D}" dt="2020-02-29T05:42:06.642" v="605" actId="26606"/>
          <ac:cxnSpMkLst>
            <pc:docMk/>
            <pc:sldMk cId="2741678972" sldId="258"/>
            <ac:cxnSpMk id="59" creationId="{E4F1CB68-9DEB-4A71-8E7C-DE9278F0359E}"/>
          </ac:cxnSpMkLst>
        </pc:cxnChg>
        <pc:cxnChg chg="add">
          <ac:chgData name="Sylvester Brown" userId="375c4b01711cf115" providerId="LiveId" clId="{1C98ED41-6642-4642-B38E-63645314997D}" dt="2020-02-29T05:42:06.673" v="606" actId="26606"/>
          <ac:cxnSpMkLst>
            <pc:docMk/>
            <pc:sldMk cId="2741678972" sldId="258"/>
            <ac:cxnSpMk id="63" creationId="{2924498D-E084-44BE-A196-CFCE35564350}"/>
          </ac:cxnSpMkLst>
        </pc:cxnChg>
        <pc:cxnChg chg="add">
          <ac:chgData name="Sylvester Brown" userId="375c4b01711cf115" providerId="LiveId" clId="{1C98ED41-6642-4642-B38E-63645314997D}" dt="2020-02-29T05:42:06.673" v="606" actId="26606"/>
          <ac:cxnSpMkLst>
            <pc:docMk/>
            <pc:sldMk cId="2741678972" sldId="258"/>
            <ac:cxnSpMk id="64" creationId="{3BBC7667-C352-4842-9AFD-E5C16AD002F4}"/>
          </ac:cxnSpMkLst>
        </pc:cxnChg>
        <pc:cxnChg chg="add">
          <ac:chgData name="Sylvester Brown" userId="375c4b01711cf115" providerId="LiveId" clId="{1C98ED41-6642-4642-B38E-63645314997D}" dt="2020-02-29T05:42:06.673" v="606" actId="26606"/>
          <ac:cxnSpMkLst>
            <pc:docMk/>
            <pc:sldMk cId="2741678972" sldId="258"/>
            <ac:cxnSpMk id="69" creationId="{87F797D1-251E-41FE-9FF8-AD487DEF28AC}"/>
          </ac:cxnSpMkLst>
        </pc:cxnChg>
        <pc:cxnChg chg="add">
          <ac:chgData name="Sylvester Brown" userId="375c4b01711cf115" providerId="LiveId" clId="{1C98ED41-6642-4642-B38E-63645314997D}" dt="2020-02-29T05:42:06.673" v="606" actId="26606"/>
          <ac:cxnSpMkLst>
            <pc:docMk/>
            <pc:sldMk cId="2741678972" sldId="258"/>
            <ac:cxnSpMk id="70" creationId="{09A0CE28-0E59-4F4D-9855-8A8DCE9A8EFE}"/>
          </ac:cxnSpMkLst>
        </pc:cxnChg>
      </pc:sldChg>
      <pc:sldChg chg="addSp delSp modSp mod modTransition setBg modAnim">
        <pc:chgData name="Sylvester Brown" userId="375c4b01711cf115" providerId="LiveId" clId="{1C98ED41-6642-4642-B38E-63645314997D}" dt="2020-03-01T01:27:43.264" v="1058"/>
        <pc:sldMkLst>
          <pc:docMk/>
          <pc:sldMk cId="4093358165" sldId="259"/>
        </pc:sldMkLst>
        <pc:spChg chg="mod">
          <ac:chgData name="Sylvester Brown" userId="375c4b01711cf115" providerId="LiveId" clId="{1C98ED41-6642-4642-B38E-63645314997D}" dt="2020-02-29T05:43:51.849" v="624" actId="26606"/>
          <ac:spMkLst>
            <pc:docMk/>
            <pc:sldMk cId="4093358165" sldId="259"/>
            <ac:spMk id="2" creationId="{701236E0-9039-4417-8CB0-EA4574DD448E}"/>
          </ac:spMkLst>
        </pc:spChg>
        <pc:spChg chg="add del">
          <ac:chgData name="Sylvester Brown" userId="375c4b01711cf115" providerId="LiveId" clId="{1C98ED41-6642-4642-B38E-63645314997D}" dt="2020-02-29T05:43:51.849" v="624" actId="26606"/>
          <ac:spMkLst>
            <pc:docMk/>
            <pc:sldMk cId="4093358165" sldId="259"/>
            <ac:spMk id="3" creationId="{8E0F7F9B-ED48-41E2-814D-FC38B58E253C}"/>
          </ac:spMkLst>
        </pc:spChg>
        <pc:graphicFrameChg chg="add del">
          <ac:chgData name="Sylvester Brown" userId="375c4b01711cf115" providerId="LiveId" clId="{1C98ED41-6642-4642-B38E-63645314997D}" dt="2020-02-29T05:43:35.612" v="619" actId="26606"/>
          <ac:graphicFrameMkLst>
            <pc:docMk/>
            <pc:sldMk cId="4093358165" sldId="259"/>
            <ac:graphicFrameMk id="5" creationId="{43DD7C06-280D-4BB7-9594-7E0125FA26C2}"/>
          </ac:graphicFrameMkLst>
        </pc:graphicFrameChg>
        <pc:graphicFrameChg chg="add del">
          <ac:chgData name="Sylvester Brown" userId="375c4b01711cf115" providerId="LiveId" clId="{1C98ED41-6642-4642-B38E-63645314997D}" dt="2020-02-29T05:43:46.755" v="621" actId="26606"/>
          <ac:graphicFrameMkLst>
            <pc:docMk/>
            <pc:sldMk cId="4093358165" sldId="259"/>
            <ac:graphicFrameMk id="7" creationId="{2E914D37-ED0E-406B-80A6-3A437FD3457F}"/>
          </ac:graphicFrameMkLst>
        </pc:graphicFrameChg>
        <pc:graphicFrameChg chg="add del">
          <ac:chgData name="Sylvester Brown" userId="375c4b01711cf115" providerId="LiveId" clId="{1C98ED41-6642-4642-B38E-63645314997D}" dt="2020-02-29T05:43:51.834" v="623" actId="26606"/>
          <ac:graphicFrameMkLst>
            <pc:docMk/>
            <pc:sldMk cId="4093358165" sldId="259"/>
            <ac:graphicFrameMk id="9" creationId="{43DD7C06-280D-4BB7-9594-7E0125FA26C2}"/>
          </ac:graphicFrameMkLst>
        </pc:graphicFrameChg>
        <pc:graphicFrameChg chg="add mod">
          <ac:chgData name="Sylvester Brown" userId="375c4b01711cf115" providerId="LiveId" clId="{1C98ED41-6642-4642-B38E-63645314997D}" dt="2020-02-29T05:44:49.165" v="626" actId="113"/>
          <ac:graphicFrameMkLst>
            <pc:docMk/>
            <pc:sldMk cId="4093358165" sldId="259"/>
            <ac:graphicFrameMk id="11" creationId="{2E914D37-ED0E-406B-80A6-3A437FD3457F}"/>
          </ac:graphicFrameMkLst>
        </pc:graphicFrameChg>
        <pc:picChg chg="add del mod">
          <ac:chgData name="Sylvester Brown" userId="375c4b01711cf115" providerId="LiveId" clId="{1C98ED41-6642-4642-B38E-63645314997D}" dt="2020-02-29T23:58:54.817" v="966"/>
          <ac:picMkLst>
            <pc:docMk/>
            <pc:sldMk cId="4093358165" sldId="259"/>
            <ac:picMk id="3" creationId="{62B2CC46-B905-4765-B7D6-21DEF47B3745}"/>
          </ac:picMkLst>
        </pc:picChg>
        <pc:picChg chg="add del mod">
          <ac:chgData name="Sylvester Brown" userId="375c4b01711cf115" providerId="LiveId" clId="{1C98ED41-6642-4642-B38E-63645314997D}" dt="2020-02-29T23:59:36.292" v="968"/>
          <ac:picMkLst>
            <pc:docMk/>
            <pc:sldMk cId="4093358165" sldId="259"/>
            <ac:picMk id="4" creationId="{D2DDD1EB-DB82-462B-92CD-0F9E4FFE635F}"/>
          </ac:picMkLst>
        </pc:picChg>
        <pc:picChg chg="add del mod">
          <ac:chgData name="Sylvester Brown" userId="375c4b01711cf115" providerId="LiveId" clId="{1C98ED41-6642-4642-B38E-63645314997D}" dt="2020-02-29T23:59:55.849" v="970"/>
          <ac:picMkLst>
            <pc:docMk/>
            <pc:sldMk cId="4093358165" sldId="259"/>
            <ac:picMk id="5" creationId="{F2CA57FE-16C5-4D41-BEBC-E51369326C7E}"/>
          </ac:picMkLst>
        </pc:picChg>
        <pc:picChg chg="add del mod">
          <ac:chgData name="Sylvester Brown" userId="375c4b01711cf115" providerId="LiveId" clId="{1C98ED41-6642-4642-B38E-63645314997D}" dt="2020-03-01T00:31:26.590" v="1029"/>
          <ac:picMkLst>
            <pc:docMk/>
            <pc:sldMk cId="4093358165" sldId="259"/>
            <ac:picMk id="6" creationId="{04514DFB-09CC-4ECF-86DB-A1C4E96A328F}"/>
          </ac:picMkLst>
        </pc:picChg>
        <pc:picChg chg="add del mod">
          <ac:chgData name="Sylvester Brown" userId="375c4b01711cf115" providerId="LiveId" clId="{1C98ED41-6642-4642-B38E-63645314997D}" dt="2020-03-01T00:48:41.508" v="1034"/>
          <ac:picMkLst>
            <pc:docMk/>
            <pc:sldMk cId="4093358165" sldId="259"/>
            <ac:picMk id="7" creationId="{70B334C2-E07E-4B24-9C4A-DA11DD3F999F}"/>
          </ac:picMkLst>
        </pc:picChg>
        <pc:picChg chg="add del mod">
          <ac:chgData name="Sylvester Brown" userId="375c4b01711cf115" providerId="LiveId" clId="{1C98ED41-6642-4642-B38E-63645314997D}" dt="2020-03-01T01:26:10.432" v="1053"/>
          <ac:picMkLst>
            <pc:docMk/>
            <pc:sldMk cId="4093358165" sldId="259"/>
            <ac:picMk id="8" creationId="{01DC794D-A8FC-4C71-BB7E-8610339CD630}"/>
          </ac:picMkLst>
        </pc:picChg>
        <pc:picChg chg="add del mod">
          <ac:chgData name="Sylvester Brown" userId="375c4b01711cf115" providerId="LiveId" clId="{1C98ED41-6642-4642-B38E-63645314997D}" dt="2020-03-01T01:26:43.753" v="1055"/>
          <ac:picMkLst>
            <pc:docMk/>
            <pc:sldMk cId="4093358165" sldId="259"/>
            <ac:picMk id="9" creationId="{09397AC0-C062-41EF-B96C-933CA5CA843A}"/>
          </ac:picMkLst>
        </pc:picChg>
        <pc:picChg chg="add del mod">
          <ac:chgData name="Sylvester Brown" userId="375c4b01711cf115" providerId="LiveId" clId="{1C98ED41-6642-4642-B38E-63645314997D}" dt="2020-03-01T01:27:10.027" v="1057"/>
          <ac:picMkLst>
            <pc:docMk/>
            <pc:sldMk cId="4093358165" sldId="259"/>
            <ac:picMk id="10" creationId="{A2795F6F-13A9-4EBA-8D37-400F6BB77D31}"/>
          </ac:picMkLst>
        </pc:picChg>
        <pc:picChg chg="add mod">
          <ac:chgData name="Sylvester Brown" userId="375c4b01711cf115" providerId="LiveId" clId="{1C98ED41-6642-4642-B38E-63645314997D}" dt="2020-03-01T01:27:43.264" v="1058"/>
          <ac:picMkLst>
            <pc:docMk/>
            <pc:sldMk cId="4093358165" sldId="259"/>
            <ac:picMk id="12" creationId="{F71A29F8-78F9-4A47-BB82-95F6D306D275}"/>
          </ac:picMkLst>
        </pc:picChg>
      </pc:sldChg>
      <pc:sldChg chg="addSp delSp modSp modTransition modAnim">
        <pc:chgData name="Sylvester Brown" userId="375c4b01711cf115" providerId="LiveId" clId="{1C98ED41-6642-4642-B38E-63645314997D}" dt="2020-03-01T01:18:15.664" v="1050"/>
        <pc:sldMkLst>
          <pc:docMk/>
          <pc:sldMk cId="2018212473" sldId="261"/>
        </pc:sldMkLst>
        <pc:spChg chg="mod">
          <ac:chgData name="Sylvester Brown" userId="375c4b01711cf115" providerId="LiveId" clId="{1C98ED41-6642-4642-B38E-63645314997D}" dt="2020-02-29T05:16:06.927" v="541" actId="20577"/>
          <ac:spMkLst>
            <pc:docMk/>
            <pc:sldMk cId="2018212473" sldId="261"/>
            <ac:spMk id="3" creationId="{622B61FE-094A-4AD7-8040-F71533481466}"/>
          </ac:spMkLst>
        </pc:spChg>
        <pc:spChg chg="mod">
          <ac:chgData name="Sylvester Brown" userId="375c4b01711cf115" providerId="LiveId" clId="{1C98ED41-6642-4642-B38E-63645314997D}" dt="2020-02-29T05:16:28.854" v="558" actId="20577"/>
          <ac:spMkLst>
            <pc:docMk/>
            <pc:sldMk cId="2018212473" sldId="261"/>
            <ac:spMk id="4" creationId="{ACC57F6D-28F3-4C2B-9C8D-D1B77E2062FE}"/>
          </ac:spMkLst>
        </pc:spChg>
        <pc:picChg chg="add del mod">
          <ac:chgData name="Sylvester Brown" userId="375c4b01711cf115" providerId="LiveId" clId="{1C98ED41-6642-4642-B38E-63645314997D}" dt="2020-03-01T00:00:57.495" v="972"/>
          <ac:picMkLst>
            <pc:docMk/>
            <pc:sldMk cId="2018212473" sldId="261"/>
            <ac:picMk id="5" creationId="{8A0B8900-1D5A-4E14-9E70-C1E0D86128D9}"/>
          </ac:picMkLst>
        </pc:picChg>
        <pc:picChg chg="add del mod">
          <ac:chgData name="Sylvester Brown" userId="375c4b01711cf115" providerId="LiveId" clId="{1C98ED41-6642-4642-B38E-63645314997D}" dt="2020-03-01T00:01:30.768" v="974"/>
          <ac:picMkLst>
            <pc:docMk/>
            <pc:sldMk cId="2018212473" sldId="261"/>
            <ac:picMk id="6" creationId="{8768FE0C-1E70-4E51-AF20-2B25EBB1F47A}"/>
          </ac:picMkLst>
        </pc:picChg>
        <pc:picChg chg="add del mod">
          <ac:chgData name="Sylvester Brown" userId="375c4b01711cf115" providerId="LiveId" clId="{1C98ED41-6642-4642-B38E-63645314997D}" dt="2020-03-01T00:02:14.936" v="976"/>
          <ac:picMkLst>
            <pc:docMk/>
            <pc:sldMk cId="2018212473" sldId="261"/>
            <ac:picMk id="7" creationId="{35B5F1A4-E40D-457C-A6E9-12D47025F748}"/>
          </ac:picMkLst>
        </pc:picChg>
        <pc:picChg chg="add del mod">
          <ac:chgData name="Sylvester Brown" userId="375c4b01711cf115" providerId="LiveId" clId="{1C98ED41-6642-4642-B38E-63645314997D}" dt="2020-03-01T00:03:33.541" v="978"/>
          <ac:picMkLst>
            <pc:docMk/>
            <pc:sldMk cId="2018212473" sldId="261"/>
            <ac:picMk id="8" creationId="{FDFCF143-ED41-4756-A2F1-A2E768A59C4B}"/>
          </ac:picMkLst>
        </pc:picChg>
        <pc:picChg chg="add del mod">
          <ac:chgData name="Sylvester Brown" userId="375c4b01711cf115" providerId="LiveId" clId="{1C98ED41-6642-4642-B38E-63645314997D}" dt="2020-03-01T00:04:28.223" v="980"/>
          <ac:picMkLst>
            <pc:docMk/>
            <pc:sldMk cId="2018212473" sldId="261"/>
            <ac:picMk id="9" creationId="{D644FC16-EA9D-45DA-A3A5-E2DBEBABAA7E}"/>
          </ac:picMkLst>
        </pc:picChg>
        <pc:picChg chg="add del mod">
          <ac:chgData name="Sylvester Brown" userId="375c4b01711cf115" providerId="LiveId" clId="{1C98ED41-6642-4642-B38E-63645314997D}" dt="2020-03-01T00:05:02.561" v="982"/>
          <ac:picMkLst>
            <pc:docMk/>
            <pc:sldMk cId="2018212473" sldId="261"/>
            <ac:picMk id="10" creationId="{B90D4825-20F6-4CE0-BA91-5D8B819D85BA}"/>
          </ac:picMkLst>
        </pc:picChg>
        <pc:picChg chg="add del mod">
          <ac:chgData name="Sylvester Brown" userId="375c4b01711cf115" providerId="LiveId" clId="{1C98ED41-6642-4642-B38E-63645314997D}" dt="2020-03-01T00:05:32.388" v="984"/>
          <ac:picMkLst>
            <pc:docMk/>
            <pc:sldMk cId="2018212473" sldId="261"/>
            <ac:picMk id="11" creationId="{84DD5383-7194-445E-8AB1-05FD9628E433}"/>
          </ac:picMkLst>
        </pc:picChg>
        <pc:picChg chg="add del mod">
          <ac:chgData name="Sylvester Brown" userId="375c4b01711cf115" providerId="LiveId" clId="{1C98ED41-6642-4642-B38E-63645314997D}" dt="2020-03-01T00:06:23.784" v="986"/>
          <ac:picMkLst>
            <pc:docMk/>
            <pc:sldMk cId="2018212473" sldId="261"/>
            <ac:picMk id="12" creationId="{9FCC2310-59DB-467C-83F2-C2B117FB4F8E}"/>
          </ac:picMkLst>
        </pc:picChg>
        <pc:picChg chg="add del mod">
          <ac:chgData name="Sylvester Brown" userId="375c4b01711cf115" providerId="LiveId" clId="{1C98ED41-6642-4642-B38E-63645314997D}" dt="2020-03-01T00:07:30.062" v="988"/>
          <ac:picMkLst>
            <pc:docMk/>
            <pc:sldMk cId="2018212473" sldId="261"/>
            <ac:picMk id="13" creationId="{2DAD0C5E-178B-4FD9-A237-43253C7364BE}"/>
          </ac:picMkLst>
        </pc:picChg>
        <pc:picChg chg="add del mod">
          <ac:chgData name="Sylvester Brown" userId="375c4b01711cf115" providerId="LiveId" clId="{1C98ED41-6642-4642-B38E-63645314997D}" dt="2020-03-01T00:07:55.936" v="990"/>
          <ac:picMkLst>
            <pc:docMk/>
            <pc:sldMk cId="2018212473" sldId="261"/>
            <ac:picMk id="14" creationId="{24C27255-7D9B-471F-B5B2-6DC6295C3C13}"/>
          </ac:picMkLst>
        </pc:picChg>
        <pc:picChg chg="add del mod">
          <ac:chgData name="Sylvester Brown" userId="375c4b01711cf115" providerId="LiveId" clId="{1C98ED41-6642-4642-B38E-63645314997D}" dt="2020-03-01T00:08:11.964" v="992"/>
          <ac:picMkLst>
            <pc:docMk/>
            <pc:sldMk cId="2018212473" sldId="261"/>
            <ac:picMk id="15" creationId="{F595991B-E126-4368-9A90-5F8A46D35F17}"/>
          </ac:picMkLst>
        </pc:picChg>
        <pc:picChg chg="add del mod">
          <ac:chgData name="Sylvester Brown" userId="375c4b01711cf115" providerId="LiveId" clId="{1C98ED41-6642-4642-B38E-63645314997D}" dt="2020-03-01T00:09:07.195" v="994"/>
          <ac:picMkLst>
            <pc:docMk/>
            <pc:sldMk cId="2018212473" sldId="261"/>
            <ac:picMk id="16" creationId="{CF5C6911-F151-4FC9-89C6-2A9E42AE528F}"/>
          </ac:picMkLst>
        </pc:picChg>
        <pc:picChg chg="add del mod">
          <ac:chgData name="Sylvester Brown" userId="375c4b01711cf115" providerId="LiveId" clId="{1C98ED41-6642-4642-B38E-63645314997D}" dt="2020-03-01T00:09:29.237" v="996"/>
          <ac:picMkLst>
            <pc:docMk/>
            <pc:sldMk cId="2018212473" sldId="261"/>
            <ac:picMk id="17" creationId="{BD35FA0B-2A23-4452-ABD8-4A14AE897A75}"/>
          </ac:picMkLst>
        </pc:picChg>
        <pc:picChg chg="add del mod">
          <ac:chgData name="Sylvester Brown" userId="375c4b01711cf115" providerId="LiveId" clId="{1C98ED41-6642-4642-B38E-63645314997D}" dt="2020-03-01T00:31:26.590" v="1029"/>
          <ac:picMkLst>
            <pc:docMk/>
            <pc:sldMk cId="2018212473" sldId="261"/>
            <ac:picMk id="18" creationId="{C2CE51D7-EC1E-40B5-B451-F84A20BCCADC}"/>
          </ac:picMkLst>
        </pc:picChg>
        <pc:picChg chg="add del mod">
          <ac:chgData name="Sylvester Brown" userId="375c4b01711cf115" providerId="LiveId" clId="{1C98ED41-6642-4642-B38E-63645314997D}" dt="2020-03-01T00:48:41.508" v="1034"/>
          <ac:picMkLst>
            <pc:docMk/>
            <pc:sldMk cId="2018212473" sldId="261"/>
            <ac:picMk id="19" creationId="{EB480EB5-1104-4731-B81A-BC7E3644861B}"/>
          </ac:picMkLst>
        </pc:picChg>
        <pc:picChg chg="add del mod">
          <ac:chgData name="Sylvester Brown" userId="375c4b01711cf115" providerId="LiveId" clId="{1C98ED41-6642-4642-B38E-63645314997D}" dt="2020-03-01T01:17:21.561" v="1049"/>
          <ac:picMkLst>
            <pc:docMk/>
            <pc:sldMk cId="2018212473" sldId="261"/>
            <ac:picMk id="20" creationId="{46BAAB0C-734B-423A-A9C0-DA0D73313BD9}"/>
          </ac:picMkLst>
        </pc:picChg>
        <pc:picChg chg="add mod">
          <ac:chgData name="Sylvester Brown" userId="375c4b01711cf115" providerId="LiveId" clId="{1C98ED41-6642-4642-B38E-63645314997D}" dt="2020-03-01T01:18:15.664" v="1050"/>
          <ac:picMkLst>
            <pc:docMk/>
            <pc:sldMk cId="2018212473" sldId="261"/>
            <ac:picMk id="21" creationId="{47A3BCC5-FB02-402A-AD1D-ADB46D680DD4}"/>
          </ac:picMkLst>
        </pc:picChg>
      </pc:sldChg>
      <pc:sldChg chg="addSp delSp modSp mod modTransition setBg modAnim">
        <pc:chgData name="Sylvester Brown" userId="375c4b01711cf115" providerId="LiveId" clId="{1C98ED41-6642-4642-B38E-63645314997D}" dt="2020-03-01T01:30:11.130" v="1060"/>
        <pc:sldMkLst>
          <pc:docMk/>
          <pc:sldMk cId="841551629" sldId="262"/>
        </pc:sldMkLst>
        <pc:spChg chg="mod">
          <ac:chgData name="Sylvester Brown" userId="375c4b01711cf115" providerId="LiveId" clId="{1C98ED41-6642-4642-B38E-63645314997D}" dt="2020-02-29T05:47:44.861" v="643" actId="26606"/>
          <ac:spMkLst>
            <pc:docMk/>
            <pc:sldMk cId="841551629" sldId="262"/>
            <ac:spMk id="2" creationId="{14708BA2-0981-40B3-8E4C-0FF46331C264}"/>
          </ac:spMkLst>
        </pc:spChg>
        <pc:spChg chg="add del">
          <ac:chgData name="Sylvester Brown" userId="375c4b01711cf115" providerId="LiveId" clId="{1C98ED41-6642-4642-B38E-63645314997D}" dt="2020-02-29T05:47:44.861" v="643" actId="26606"/>
          <ac:spMkLst>
            <pc:docMk/>
            <pc:sldMk cId="841551629" sldId="262"/>
            <ac:spMk id="3" creationId="{9B81C191-4025-49A4-926D-3A495D19BCB8}"/>
          </ac:spMkLst>
        </pc:spChg>
        <pc:spChg chg="add del">
          <ac:chgData name="Sylvester Brown" userId="375c4b01711cf115" providerId="LiveId" clId="{1C98ED41-6642-4642-B38E-63645314997D}" dt="2020-02-29T05:46:38.351" v="634" actId="26606"/>
          <ac:spMkLst>
            <pc:docMk/>
            <pc:sldMk cId="841551629" sldId="262"/>
            <ac:spMk id="8" creationId="{29C51009-A09A-4689-8E6C-F8FC99E6A840}"/>
          </ac:spMkLst>
        </pc:spChg>
        <pc:spChg chg="add del">
          <ac:chgData name="Sylvester Brown" userId="375c4b01711cf115" providerId="LiveId" clId="{1C98ED41-6642-4642-B38E-63645314997D}" dt="2020-02-29T05:46:37.226" v="632" actId="26606"/>
          <ac:spMkLst>
            <pc:docMk/>
            <pc:sldMk cId="841551629" sldId="262"/>
            <ac:spMk id="10" creationId="{482E7304-2AC2-4A5C-924D-A6AC3FFC5EAC}"/>
          </ac:spMkLst>
        </pc:spChg>
        <pc:spChg chg="add del">
          <ac:chgData name="Sylvester Brown" userId="375c4b01711cf115" providerId="LiveId" clId="{1C98ED41-6642-4642-B38E-63645314997D}" dt="2020-02-29T05:46:37.226" v="632" actId="26606"/>
          <ac:spMkLst>
            <pc:docMk/>
            <pc:sldMk cId="841551629" sldId="262"/>
            <ac:spMk id="14" creationId="{A3C183B1-1D4B-4E3D-A02E-A426E3BFA016}"/>
          </ac:spMkLst>
        </pc:spChg>
        <pc:spChg chg="add del">
          <ac:chgData name="Sylvester Brown" userId="375c4b01711cf115" providerId="LiveId" clId="{1C98ED41-6642-4642-B38E-63645314997D}" dt="2020-02-29T05:46:38.351" v="634" actId="26606"/>
          <ac:spMkLst>
            <pc:docMk/>
            <pc:sldMk cId="841551629" sldId="262"/>
            <ac:spMk id="17" creationId="{9B81C191-4025-49A4-926D-3A495D19BCB8}"/>
          </ac:spMkLst>
        </pc:spChg>
        <pc:spChg chg="add del">
          <ac:chgData name="Sylvester Brown" userId="375c4b01711cf115" providerId="LiveId" clId="{1C98ED41-6642-4642-B38E-63645314997D}" dt="2020-02-29T05:46:41.774" v="636" actId="26606"/>
          <ac:spMkLst>
            <pc:docMk/>
            <pc:sldMk cId="841551629" sldId="262"/>
            <ac:spMk id="19" creationId="{08E7A6F0-5CD3-481E-B0F2-E7F99FE675B0}"/>
          </ac:spMkLst>
        </pc:spChg>
        <pc:spChg chg="add del">
          <ac:chgData name="Sylvester Brown" userId="375c4b01711cf115" providerId="LiveId" clId="{1C98ED41-6642-4642-B38E-63645314997D}" dt="2020-02-29T05:46:41.774" v="636" actId="26606"/>
          <ac:spMkLst>
            <pc:docMk/>
            <pc:sldMk cId="841551629" sldId="262"/>
            <ac:spMk id="21" creationId="{511290DF-4975-4FCD-8B8D-BBC86B836668}"/>
          </ac:spMkLst>
        </pc:spChg>
        <pc:spChg chg="add del">
          <ac:chgData name="Sylvester Brown" userId="375c4b01711cf115" providerId="LiveId" clId="{1C98ED41-6642-4642-B38E-63645314997D}" dt="2020-02-29T05:46:41.774" v="636" actId="26606"/>
          <ac:spMkLst>
            <pc:docMk/>
            <pc:sldMk cId="841551629" sldId="262"/>
            <ac:spMk id="24" creationId="{D9FE1511-6E1B-4F0E-8FF0-958527181CC9}"/>
          </ac:spMkLst>
        </pc:spChg>
        <pc:spChg chg="add del">
          <ac:chgData name="Sylvester Brown" userId="375c4b01711cf115" providerId="LiveId" clId="{1C98ED41-6642-4642-B38E-63645314997D}" dt="2020-02-29T05:46:41.774" v="636" actId="26606"/>
          <ac:spMkLst>
            <pc:docMk/>
            <pc:sldMk cId="841551629" sldId="262"/>
            <ac:spMk id="25" creationId="{9B81C191-4025-49A4-926D-3A495D19BCB8}"/>
          </ac:spMkLst>
        </pc:spChg>
        <pc:spChg chg="add del">
          <ac:chgData name="Sylvester Brown" userId="375c4b01711cf115" providerId="LiveId" clId="{1C98ED41-6642-4642-B38E-63645314997D}" dt="2020-02-29T05:46:47.347" v="638" actId="26606"/>
          <ac:spMkLst>
            <pc:docMk/>
            <pc:sldMk cId="841551629" sldId="262"/>
            <ac:spMk id="27" creationId="{32D32A60-013B-47A8-8833-D2424080917B}"/>
          </ac:spMkLst>
        </pc:spChg>
        <pc:spChg chg="add del">
          <ac:chgData name="Sylvester Brown" userId="375c4b01711cf115" providerId="LiveId" clId="{1C98ED41-6642-4642-B38E-63645314997D}" dt="2020-02-29T05:46:47.347" v="638" actId="26606"/>
          <ac:spMkLst>
            <pc:docMk/>
            <pc:sldMk cId="841551629" sldId="262"/>
            <ac:spMk id="28" creationId="{AE27932B-B694-4C4C-90D7-A0333A7C5876}"/>
          </ac:spMkLst>
        </pc:spChg>
        <pc:spChg chg="add del">
          <ac:chgData name="Sylvester Brown" userId="375c4b01711cf115" providerId="LiveId" clId="{1C98ED41-6642-4642-B38E-63645314997D}" dt="2020-02-29T05:46:47.347" v="638" actId="26606"/>
          <ac:spMkLst>
            <pc:docMk/>
            <pc:sldMk cId="841551629" sldId="262"/>
            <ac:spMk id="30" creationId="{A9DA474E-6B91-4200-840F-0257B2358A75}"/>
          </ac:spMkLst>
        </pc:spChg>
        <pc:spChg chg="add del">
          <ac:chgData name="Sylvester Brown" userId="375c4b01711cf115" providerId="LiveId" clId="{1C98ED41-6642-4642-B38E-63645314997D}" dt="2020-02-29T05:46:53.446" v="640" actId="26606"/>
          <ac:spMkLst>
            <pc:docMk/>
            <pc:sldMk cId="841551629" sldId="262"/>
            <ac:spMk id="35" creationId="{32D32A60-013B-47A8-8833-D2424080917B}"/>
          </ac:spMkLst>
        </pc:spChg>
        <pc:spChg chg="add del">
          <ac:chgData name="Sylvester Brown" userId="375c4b01711cf115" providerId="LiveId" clId="{1C98ED41-6642-4642-B38E-63645314997D}" dt="2020-02-29T05:46:53.446" v="640" actId="26606"/>
          <ac:spMkLst>
            <pc:docMk/>
            <pc:sldMk cId="841551629" sldId="262"/>
            <ac:spMk id="36" creationId="{AE27932B-B694-4C4C-90D7-A0333A7C5876}"/>
          </ac:spMkLst>
        </pc:spChg>
        <pc:spChg chg="add del">
          <ac:chgData name="Sylvester Brown" userId="375c4b01711cf115" providerId="LiveId" clId="{1C98ED41-6642-4642-B38E-63645314997D}" dt="2020-02-29T05:46:53.446" v="640" actId="26606"/>
          <ac:spMkLst>
            <pc:docMk/>
            <pc:sldMk cId="841551629" sldId="262"/>
            <ac:spMk id="38" creationId="{A9DA474E-6B91-4200-840F-0257B2358A75}"/>
          </ac:spMkLst>
        </pc:spChg>
        <pc:grpChg chg="add del">
          <ac:chgData name="Sylvester Brown" userId="375c4b01711cf115" providerId="LiveId" clId="{1C98ED41-6642-4642-B38E-63645314997D}" dt="2020-02-29T05:46:41.774" v="636" actId="26606"/>
          <ac:grpSpMkLst>
            <pc:docMk/>
            <pc:sldMk cId="841551629" sldId="262"/>
            <ac:grpSpMk id="22" creationId="{357CA18A-A333-4DCB-842B-76827D2ECB24}"/>
          </ac:grpSpMkLst>
        </pc:grpChg>
        <pc:graphicFrameChg chg="add del">
          <ac:chgData name="Sylvester Brown" userId="375c4b01711cf115" providerId="LiveId" clId="{1C98ED41-6642-4642-B38E-63645314997D}" dt="2020-02-29T05:46:24.739" v="628" actId="26606"/>
          <ac:graphicFrameMkLst>
            <pc:docMk/>
            <pc:sldMk cId="841551629" sldId="262"/>
            <ac:graphicFrameMk id="5" creationId="{50B1E3D2-796D-4D65-B28E-E83307A2328B}"/>
          </ac:graphicFrameMkLst>
        </pc:graphicFrameChg>
        <pc:graphicFrameChg chg="add">
          <ac:chgData name="Sylvester Brown" userId="375c4b01711cf115" providerId="LiveId" clId="{1C98ED41-6642-4642-B38E-63645314997D}" dt="2020-02-29T05:47:44.861" v="643" actId="26606"/>
          <ac:graphicFrameMkLst>
            <pc:docMk/>
            <pc:sldMk cId="841551629" sldId="262"/>
            <ac:graphicFrameMk id="6" creationId="{1187E627-A990-4CFB-AB2B-D53FEEB280CB}"/>
          </ac:graphicFrameMkLst>
        </pc:graphicFrameChg>
        <pc:graphicFrameChg chg="add del">
          <ac:chgData name="Sylvester Brown" userId="375c4b01711cf115" providerId="LiveId" clId="{1C98ED41-6642-4642-B38E-63645314997D}" dt="2020-02-29T05:46:33.194" v="630" actId="26606"/>
          <ac:graphicFrameMkLst>
            <pc:docMk/>
            <pc:sldMk cId="841551629" sldId="262"/>
            <ac:graphicFrameMk id="7" creationId="{CB0BCEBE-146F-48DE-83C2-E3EADC6F9561}"/>
          </ac:graphicFrameMkLst>
        </pc:graphicFrameChg>
        <pc:graphicFrameChg chg="add del">
          <ac:chgData name="Sylvester Brown" userId="375c4b01711cf115" providerId="LiveId" clId="{1C98ED41-6642-4642-B38E-63645314997D}" dt="2020-02-29T05:46:37.226" v="632" actId="26606"/>
          <ac:graphicFrameMkLst>
            <pc:docMk/>
            <pc:sldMk cId="841551629" sldId="262"/>
            <ac:graphicFrameMk id="9" creationId="{D6E022DE-3DC0-4AD3-88C3-A3B17381375C}"/>
          </ac:graphicFrameMkLst>
        </pc:graphicFrameChg>
        <pc:graphicFrameChg chg="add del">
          <ac:chgData name="Sylvester Brown" userId="375c4b01711cf115" providerId="LiveId" clId="{1C98ED41-6642-4642-B38E-63645314997D}" dt="2020-02-29T05:46:47.347" v="638" actId="26606"/>
          <ac:graphicFrameMkLst>
            <pc:docMk/>
            <pc:sldMk cId="841551629" sldId="262"/>
            <ac:graphicFrameMk id="33" creationId="{13698FA4-B7BF-42DE-BE35-09FA702E0512}"/>
          </ac:graphicFrameMkLst>
        </pc:graphicFrameChg>
        <pc:graphicFrameChg chg="add del">
          <ac:chgData name="Sylvester Brown" userId="375c4b01711cf115" providerId="LiveId" clId="{1C98ED41-6642-4642-B38E-63645314997D}" dt="2020-02-29T05:46:53.446" v="640" actId="26606"/>
          <ac:graphicFrameMkLst>
            <pc:docMk/>
            <pc:sldMk cId="841551629" sldId="262"/>
            <ac:graphicFrameMk id="41" creationId="{B18F8048-14AF-49E3-B3B0-967F7CC97ABB}"/>
          </ac:graphicFrameMkLst>
        </pc:graphicFrameChg>
        <pc:graphicFrameChg chg="add del">
          <ac:chgData name="Sylvester Brown" userId="375c4b01711cf115" providerId="LiveId" clId="{1C98ED41-6642-4642-B38E-63645314997D}" dt="2020-02-29T05:47:27.285" v="642" actId="26606"/>
          <ac:graphicFrameMkLst>
            <pc:docMk/>
            <pc:sldMk cId="841551629" sldId="262"/>
            <ac:graphicFrameMk id="43" creationId="{50B1E3D2-796D-4D65-B28E-E83307A2328B}"/>
          </ac:graphicFrameMkLst>
        </pc:graphicFrameChg>
        <pc:picChg chg="add del mod">
          <ac:chgData name="Sylvester Brown" userId="375c4b01711cf115" providerId="LiveId" clId="{1C98ED41-6642-4642-B38E-63645314997D}" dt="2020-03-01T00:31:26.590" v="1029"/>
          <ac:picMkLst>
            <pc:docMk/>
            <pc:sldMk cId="841551629" sldId="262"/>
            <ac:picMk id="3" creationId="{8739B4FE-65DC-4BE3-916C-9F2218B83467}"/>
          </ac:picMkLst>
        </pc:picChg>
        <pc:picChg chg="add del mod">
          <ac:chgData name="Sylvester Brown" userId="375c4b01711cf115" providerId="LiveId" clId="{1C98ED41-6642-4642-B38E-63645314997D}" dt="2020-03-01T00:48:41.508" v="1034"/>
          <ac:picMkLst>
            <pc:docMk/>
            <pc:sldMk cId="841551629" sldId="262"/>
            <ac:picMk id="4" creationId="{36EF9F41-D768-47EB-BBD3-E218DB73650E}"/>
          </ac:picMkLst>
        </pc:picChg>
        <pc:picChg chg="add del mod">
          <ac:chgData name="Sylvester Brown" userId="375c4b01711cf115" providerId="LiveId" clId="{1C98ED41-6642-4642-B38E-63645314997D}" dt="2020-03-01T01:29:40.143" v="1059"/>
          <ac:picMkLst>
            <pc:docMk/>
            <pc:sldMk cId="841551629" sldId="262"/>
            <ac:picMk id="5" creationId="{34354B2A-A036-454D-AB62-6178817B24C3}"/>
          </ac:picMkLst>
        </pc:picChg>
        <pc:picChg chg="add mod">
          <ac:chgData name="Sylvester Brown" userId="375c4b01711cf115" providerId="LiveId" clId="{1C98ED41-6642-4642-B38E-63645314997D}" dt="2020-03-01T01:30:11.130" v="1060"/>
          <ac:picMkLst>
            <pc:docMk/>
            <pc:sldMk cId="841551629" sldId="262"/>
            <ac:picMk id="7" creationId="{CCC4014A-6F60-4E08-A866-31EA1BDD3BD6}"/>
          </ac:picMkLst>
        </pc:picChg>
        <pc:picChg chg="add del">
          <ac:chgData name="Sylvester Brown" userId="375c4b01711cf115" providerId="LiveId" clId="{1C98ED41-6642-4642-B38E-63645314997D}" dt="2020-02-29T05:46:41.774" v="636" actId="26606"/>
          <ac:picMkLst>
            <pc:docMk/>
            <pc:sldMk cId="841551629" sldId="262"/>
            <ac:picMk id="18" creationId="{025CEF6D-5E98-4B5C-A10F-7459C1EEF10E}"/>
          </ac:picMkLst>
        </pc:picChg>
        <pc:picChg chg="add del">
          <ac:chgData name="Sylvester Brown" userId="375c4b01711cf115" providerId="LiveId" clId="{1C98ED41-6642-4642-B38E-63645314997D}" dt="2020-02-29T05:46:47.347" v="638" actId="26606"/>
          <ac:picMkLst>
            <pc:docMk/>
            <pc:sldMk cId="841551629" sldId="262"/>
            <ac:picMk id="31" creationId="{DF63C9AD-AE6E-4512-8171-91612E84CCFB}"/>
          </ac:picMkLst>
        </pc:picChg>
        <pc:picChg chg="add del">
          <ac:chgData name="Sylvester Brown" userId="375c4b01711cf115" providerId="LiveId" clId="{1C98ED41-6642-4642-B38E-63645314997D}" dt="2020-02-29T05:46:53.446" v="640" actId="26606"/>
          <ac:picMkLst>
            <pc:docMk/>
            <pc:sldMk cId="841551629" sldId="262"/>
            <ac:picMk id="39" creationId="{DF63C9AD-AE6E-4512-8171-91612E84CCFB}"/>
          </ac:picMkLst>
        </pc:picChg>
        <pc:cxnChg chg="add del">
          <ac:chgData name="Sylvester Brown" userId="375c4b01711cf115" providerId="LiveId" clId="{1C98ED41-6642-4642-B38E-63645314997D}" dt="2020-02-29T05:46:37.226" v="632" actId="26606"/>
          <ac:cxnSpMkLst>
            <pc:docMk/>
            <pc:sldMk cId="841551629" sldId="262"/>
            <ac:cxnSpMk id="12" creationId="{D259FEF2-F6A5-442F-BA10-4E39EECD0ABE}"/>
          </ac:cxnSpMkLst>
        </pc:cxnChg>
        <pc:cxnChg chg="add del">
          <ac:chgData name="Sylvester Brown" userId="375c4b01711cf115" providerId="LiveId" clId="{1C98ED41-6642-4642-B38E-63645314997D}" dt="2020-02-29T05:46:38.351" v="634" actId="26606"/>
          <ac:cxnSpMkLst>
            <pc:docMk/>
            <pc:sldMk cId="841551629" sldId="262"/>
            <ac:cxnSpMk id="16" creationId="{9EC65442-F244-409C-BF44-C5D6472E810A}"/>
          </ac:cxnSpMkLst>
        </pc:cxnChg>
        <pc:cxnChg chg="add del">
          <ac:chgData name="Sylvester Brown" userId="375c4b01711cf115" providerId="LiveId" clId="{1C98ED41-6642-4642-B38E-63645314997D}" dt="2020-02-29T05:46:41.774" v="636" actId="26606"/>
          <ac:cxnSpMkLst>
            <pc:docMk/>
            <pc:sldMk cId="841551629" sldId="262"/>
            <ac:cxnSpMk id="20" creationId="{05C73161-1E4E-4E6A-91B2-E885CF8FFBA6}"/>
          </ac:cxnSpMkLst>
        </pc:cxnChg>
        <pc:cxnChg chg="add del">
          <ac:chgData name="Sylvester Brown" userId="375c4b01711cf115" providerId="LiveId" clId="{1C98ED41-6642-4642-B38E-63645314997D}" dt="2020-02-29T05:46:47.347" v="638" actId="26606"/>
          <ac:cxnSpMkLst>
            <pc:docMk/>
            <pc:sldMk cId="841551629" sldId="262"/>
            <ac:cxnSpMk id="29" creationId="{9EBB0476-5CF0-4F44-8D68-5D42D7AEE43A}"/>
          </ac:cxnSpMkLst>
        </pc:cxnChg>
        <pc:cxnChg chg="add del">
          <ac:chgData name="Sylvester Brown" userId="375c4b01711cf115" providerId="LiveId" clId="{1C98ED41-6642-4642-B38E-63645314997D}" dt="2020-02-29T05:46:47.347" v="638" actId="26606"/>
          <ac:cxnSpMkLst>
            <pc:docMk/>
            <pc:sldMk cId="841551629" sldId="262"/>
            <ac:cxnSpMk id="32" creationId="{FE1A49CE-B63D-457A-A180-1C883E1A63D2}"/>
          </ac:cxnSpMkLst>
        </pc:cxnChg>
        <pc:cxnChg chg="add del">
          <ac:chgData name="Sylvester Brown" userId="375c4b01711cf115" providerId="LiveId" clId="{1C98ED41-6642-4642-B38E-63645314997D}" dt="2020-02-29T05:46:53.446" v="640" actId="26606"/>
          <ac:cxnSpMkLst>
            <pc:docMk/>
            <pc:sldMk cId="841551629" sldId="262"/>
            <ac:cxnSpMk id="37" creationId="{9EBB0476-5CF0-4F44-8D68-5D42D7AEE43A}"/>
          </ac:cxnSpMkLst>
        </pc:cxnChg>
        <pc:cxnChg chg="add del">
          <ac:chgData name="Sylvester Brown" userId="375c4b01711cf115" providerId="LiveId" clId="{1C98ED41-6642-4642-B38E-63645314997D}" dt="2020-02-29T05:46:53.446" v="640" actId="26606"/>
          <ac:cxnSpMkLst>
            <pc:docMk/>
            <pc:sldMk cId="841551629" sldId="262"/>
            <ac:cxnSpMk id="40" creationId="{FE1A49CE-B63D-457A-A180-1C883E1A63D2}"/>
          </ac:cxnSpMkLst>
        </pc:cxnChg>
      </pc:sldChg>
      <pc:sldChg chg="addSp delSp modSp mod modTransition setBg modAnim setClrOvrMap">
        <pc:chgData name="Sylvester Brown" userId="375c4b01711cf115" providerId="LiveId" clId="{1C98ED41-6642-4642-B38E-63645314997D}" dt="2020-03-01T01:13:16.348" v="1045"/>
        <pc:sldMkLst>
          <pc:docMk/>
          <pc:sldMk cId="3347357246" sldId="263"/>
        </pc:sldMkLst>
        <pc:spChg chg="add del mod ord">
          <ac:chgData name="Sylvester Brown" userId="375c4b01711cf115" providerId="LiveId" clId="{1C98ED41-6642-4642-B38E-63645314997D}" dt="2020-02-29T05:52:35.230" v="687" actId="1076"/>
          <ac:spMkLst>
            <pc:docMk/>
            <pc:sldMk cId="3347357246" sldId="263"/>
            <ac:spMk id="2" creationId="{1A18DD4E-6839-48BB-AEE2-29C80695F50A}"/>
          </ac:spMkLst>
        </pc:spChg>
        <pc:spChg chg="mod">
          <ac:chgData name="Sylvester Brown" userId="375c4b01711cf115" providerId="LiveId" clId="{1C98ED41-6642-4642-B38E-63645314997D}" dt="2020-02-29T05:53:10.839" v="697" actId="27636"/>
          <ac:spMkLst>
            <pc:docMk/>
            <pc:sldMk cId="3347357246" sldId="263"/>
            <ac:spMk id="4" creationId="{D01129D6-2C92-4A8A-89D1-88BC17536107}"/>
          </ac:spMkLst>
        </pc:spChg>
        <pc:spChg chg="add del">
          <ac:chgData name="Sylvester Brown" userId="375c4b01711cf115" providerId="LiveId" clId="{1C98ED41-6642-4642-B38E-63645314997D}" dt="2020-02-29T05:50:38.150" v="660" actId="26606"/>
          <ac:spMkLst>
            <pc:docMk/>
            <pc:sldMk cId="3347357246" sldId="263"/>
            <ac:spMk id="71" creationId="{1CE580D1-F917-4567-AFB4-99AA9B52ADF0}"/>
          </ac:spMkLst>
        </pc:spChg>
        <pc:spChg chg="add del">
          <ac:chgData name="Sylvester Brown" userId="375c4b01711cf115" providerId="LiveId" clId="{1C98ED41-6642-4642-B38E-63645314997D}" dt="2020-02-29T05:50:38.150" v="660" actId="26606"/>
          <ac:spMkLst>
            <pc:docMk/>
            <pc:sldMk cId="3347357246" sldId="263"/>
            <ac:spMk id="79" creationId="{C6870151-9189-4C3A-8379-EF3D95827A0A}"/>
          </ac:spMkLst>
        </pc:spChg>
        <pc:spChg chg="add del">
          <ac:chgData name="Sylvester Brown" userId="375c4b01711cf115" providerId="LiveId" clId="{1C98ED41-6642-4642-B38E-63645314997D}" dt="2020-02-29T05:50:38.150" v="660" actId="26606"/>
          <ac:spMkLst>
            <pc:docMk/>
            <pc:sldMk cId="3347357246" sldId="263"/>
            <ac:spMk id="81" creationId="{123EA69C-102A-4DD0-9547-05DCD271D159}"/>
          </ac:spMkLst>
        </pc:spChg>
        <pc:spChg chg="add del">
          <ac:chgData name="Sylvester Brown" userId="375c4b01711cf115" providerId="LiveId" clId="{1C98ED41-6642-4642-B38E-63645314997D}" dt="2020-02-29T05:50:38.150" v="660" actId="26606"/>
          <ac:spMkLst>
            <pc:docMk/>
            <pc:sldMk cId="3347357246" sldId="263"/>
            <ac:spMk id="83" creationId="{6A862265-5CA3-4C40-8582-7534C3B03C2A}"/>
          </ac:spMkLst>
        </pc:spChg>
        <pc:spChg chg="add del">
          <ac:chgData name="Sylvester Brown" userId="375c4b01711cf115" providerId="LiveId" clId="{1C98ED41-6642-4642-B38E-63645314997D}" dt="2020-02-29T05:50:38.150" v="660" actId="26606"/>
          <ac:spMkLst>
            <pc:docMk/>
            <pc:sldMk cId="3347357246" sldId="263"/>
            <ac:spMk id="85" creationId="{600EF80B-0391-4082-9AF5-F15B091B4CE9}"/>
          </ac:spMkLst>
        </pc:spChg>
        <pc:spChg chg="add del">
          <ac:chgData name="Sylvester Brown" userId="375c4b01711cf115" providerId="LiveId" clId="{1C98ED41-6642-4642-B38E-63645314997D}" dt="2020-02-29T05:50:38.150" v="660" actId="26606"/>
          <ac:spMkLst>
            <pc:docMk/>
            <pc:sldMk cId="3347357246" sldId="263"/>
            <ac:spMk id="89" creationId="{3FBF03E8-C602-4192-9C52-F84B29FDCC88}"/>
          </ac:spMkLst>
        </pc:spChg>
        <pc:spChg chg="add del">
          <ac:chgData name="Sylvester Brown" userId="375c4b01711cf115" providerId="LiveId" clId="{1C98ED41-6642-4642-B38E-63645314997D}" dt="2020-02-29T05:50:48.736" v="662" actId="26606"/>
          <ac:spMkLst>
            <pc:docMk/>
            <pc:sldMk cId="3347357246" sldId="263"/>
            <ac:spMk id="1028" creationId="{1CE580D1-F917-4567-AFB4-99AA9B52ADF0}"/>
          </ac:spMkLst>
        </pc:spChg>
        <pc:spChg chg="add del">
          <ac:chgData name="Sylvester Brown" userId="375c4b01711cf115" providerId="LiveId" clId="{1C98ED41-6642-4642-B38E-63645314997D}" dt="2020-02-29T05:50:48.736" v="662" actId="26606"/>
          <ac:spMkLst>
            <pc:docMk/>
            <pc:sldMk cId="3347357246" sldId="263"/>
            <ac:spMk id="1032" creationId="{5BB14454-D00C-4958-BB39-F5F9F3ACD499}"/>
          </ac:spMkLst>
        </pc:spChg>
        <pc:spChg chg="add del">
          <ac:chgData name="Sylvester Brown" userId="375c4b01711cf115" providerId="LiveId" clId="{1C98ED41-6642-4642-B38E-63645314997D}" dt="2020-02-29T05:50:48.736" v="662" actId="26606"/>
          <ac:spMkLst>
            <pc:docMk/>
            <pc:sldMk cId="3347357246" sldId="263"/>
            <ac:spMk id="1034" creationId="{A1084370-0E70-4003-9787-3490FCC20E13}"/>
          </ac:spMkLst>
        </pc:spChg>
        <pc:spChg chg="add del">
          <ac:chgData name="Sylvester Brown" userId="375c4b01711cf115" providerId="LiveId" clId="{1C98ED41-6642-4642-B38E-63645314997D}" dt="2020-02-29T05:50:51.392" v="664" actId="26606"/>
          <ac:spMkLst>
            <pc:docMk/>
            <pc:sldMk cId="3347357246" sldId="263"/>
            <ac:spMk id="1039" creationId="{0CABCAE3-64FC-4149-819F-2C1812824154}"/>
          </ac:spMkLst>
        </pc:spChg>
        <pc:spChg chg="add del">
          <ac:chgData name="Sylvester Brown" userId="375c4b01711cf115" providerId="LiveId" clId="{1C98ED41-6642-4642-B38E-63645314997D}" dt="2020-02-29T05:50:56.533" v="666" actId="26606"/>
          <ac:spMkLst>
            <pc:docMk/>
            <pc:sldMk cId="3347357246" sldId="263"/>
            <ac:spMk id="1044" creationId="{0CABCAE3-64FC-4149-819F-2C1812824154}"/>
          </ac:spMkLst>
        </pc:spChg>
        <pc:spChg chg="add del">
          <ac:chgData name="Sylvester Brown" userId="375c4b01711cf115" providerId="LiveId" clId="{1C98ED41-6642-4642-B38E-63645314997D}" dt="2020-02-29T05:50:56.533" v="666" actId="26606"/>
          <ac:spMkLst>
            <pc:docMk/>
            <pc:sldMk cId="3347357246" sldId="263"/>
            <ac:spMk id="1048" creationId="{1669046F-5838-4C7A-BBE8-A77F40FD9C7F}"/>
          </ac:spMkLst>
        </pc:spChg>
        <pc:spChg chg="add del">
          <ac:chgData name="Sylvester Brown" userId="375c4b01711cf115" providerId="LiveId" clId="{1C98ED41-6642-4642-B38E-63645314997D}" dt="2020-02-29T05:50:56.533" v="666" actId="26606"/>
          <ac:spMkLst>
            <pc:docMk/>
            <pc:sldMk cId="3347357246" sldId="263"/>
            <ac:spMk id="1049" creationId="{2D5E6CDB-92ED-43A1-9491-C46E2C8E9956}"/>
          </ac:spMkLst>
        </pc:spChg>
        <pc:spChg chg="add del">
          <ac:chgData name="Sylvester Brown" userId="375c4b01711cf115" providerId="LiveId" clId="{1C98ED41-6642-4642-B38E-63645314997D}" dt="2020-02-29T05:50:56.533" v="666" actId="26606"/>
          <ac:spMkLst>
            <pc:docMk/>
            <pc:sldMk cId="3347357246" sldId="263"/>
            <ac:spMk id="1052" creationId="{23B9DAF8-7DB4-40CB-85F8-7E02F95C6CA7}"/>
          </ac:spMkLst>
        </pc:spChg>
        <pc:spChg chg="add del">
          <ac:chgData name="Sylvester Brown" userId="375c4b01711cf115" providerId="LiveId" clId="{1C98ED41-6642-4642-B38E-63645314997D}" dt="2020-02-29T05:51:00.160" v="668" actId="26606"/>
          <ac:spMkLst>
            <pc:docMk/>
            <pc:sldMk cId="3347357246" sldId="263"/>
            <ac:spMk id="1056" creationId="{0CABCAE3-64FC-4149-819F-2C1812824154}"/>
          </ac:spMkLst>
        </pc:spChg>
        <pc:spChg chg="add del">
          <ac:chgData name="Sylvester Brown" userId="375c4b01711cf115" providerId="LiveId" clId="{1C98ED41-6642-4642-B38E-63645314997D}" dt="2020-02-29T05:51:00.160" v="668" actId="26606"/>
          <ac:spMkLst>
            <pc:docMk/>
            <pc:sldMk cId="3347357246" sldId="263"/>
            <ac:spMk id="1060" creationId="{C630F413-44CE-4746-9821-9E0107978E7A}"/>
          </ac:spMkLst>
        </pc:spChg>
        <pc:spChg chg="add del">
          <ac:chgData name="Sylvester Brown" userId="375c4b01711cf115" providerId="LiveId" clId="{1C98ED41-6642-4642-B38E-63645314997D}" dt="2020-02-29T05:51:00.160" v="668" actId="26606"/>
          <ac:spMkLst>
            <pc:docMk/>
            <pc:sldMk cId="3347357246" sldId="263"/>
            <ac:spMk id="1061" creationId="{22D671B1-B099-4F9C-B9CC-9D22B4DAF8A8}"/>
          </ac:spMkLst>
        </pc:spChg>
        <pc:spChg chg="add del">
          <ac:chgData name="Sylvester Brown" userId="375c4b01711cf115" providerId="LiveId" clId="{1C98ED41-6642-4642-B38E-63645314997D}" dt="2020-02-29T05:51:00.160" v="668" actId="26606"/>
          <ac:spMkLst>
            <pc:docMk/>
            <pc:sldMk cId="3347357246" sldId="263"/>
            <ac:spMk id="1063" creationId="{898488B7-DBD3-40E7-B54B-4DA6C5693EF3}"/>
          </ac:spMkLst>
        </pc:spChg>
        <pc:spChg chg="add del">
          <ac:chgData name="Sylvester Brown" userId="375c4b01711cf115" providerId="LiveId" clId="{1C98ED41-6642-4642-B38E-63645314997D}" dt="2020-02-29T05:51:04.552" v="670" actId="26606"/>
          <ac:spMkLst>
            <pc:docMk/>
            <pc:sldMk cId="3347357246" sldId="263"/>
            <ac:spMk id="1065" creationId="{1CE580D1-F917-4567-AFB4-99AA9B52ADF0}"/>
          </ac:spMkLst>
        </pc:spChg>
        <pc:spChg chg="add del">
          <ac:chgData name="Sylvester Brown" userId="375c4b01711cf115" providerId="LiveId" clId="{1C98ED41-6642-4642-B38E-63645314997D}" dt="2020-02-29T05:51:04.552" v="670" actId="26606"/>
          <ac:spMkLst>
            <pc:docMk/>
            <pc:sldMk cId="3347357246" sldId="263"/>
            <ac:spMk id="1069" creationId="{021A4066-B261-49FE-952E-A0FE3EE75CD2}"/>
          </ac:spMkLst>
        </pc:spChg>
        <pc:spChg chg="add del">
          <ac:chgData name="Sylvester Brown" userId="375c4b01711cf115" providerId="LiveId" clId="{1C98ED41-6642-4642-B38E-63645314997D}" dt="2020-02-29T05:51:04.552" v="670" actId="26606"/>
          <ac:spMkLst>
            <pc:docMk/>
            <pc:sldMk cId="3347357246" sldId="263"/>
            <ac:spMk id="1071" creationId="{81958111-BC13-4D45-AB27-0C2C83F9BA64}"/>
          </ac:spMkLst>
        </pc:spChg>
        <pc:spChg chg="add del">
          <ac:chgData name="Sylvester Brown" userId="375c4b01711cf115" providerId="LiveId" clId="{1C98ED41-6642-4642-B38E-63645314997D}" dt="2020-02-29T05:51:07.442" v="672" actId="26606"/>
          <ac:spMkLst>
            <pc:docMk/>
            <pc:sldMk cId="3347357246" sldId="263"/>
            <ac:spMk id="1077" creationId="{0CABCAE3-64FC-4149-819F-2C1812824154}"/>
          </ac:spMkLst>
        </pc:spChg>
        <pc:spChg chg="add del">
          <ac:chgData name="Sylvester Brown" userId="375c4b01711cf115" providerId="LiveId" clId="{1C98ED41-6642-4642-B38E-63645314997D}" dt="2020-02-29T05:51:14.084" v="674" actId="26606"/>
          <ac:spMkLst>
            <pc:docMk/>
            <pc:sldMk cId="3347357246" sldId="263"/>
            <ac:spMk id="1082" creationId="{0CABCAE3-64FC-4149-819F-2C1812824154}"/>
          </ac:spMkLst>
        </pc:spChg>
        <pc:spChg chg="add del">
          <ac:chgData name="Sylvester Brown" userId="375c4b01711cf115" providerId="LiveId" clId="{1C98ED41-6642-4642-B38E-63645314997D}" dt="2020-02-29T05:51:14.084" v="674" actId="26606"/>
          <ac:spMkLst>
            <pc:docMk/>
            <pc:sldMk cId="3347357246" sldId="263"/>
            <ac:spMk id="1086" creationId="{35C3D674-3D59-4E93-80CA-0C0A9095E816}"/>
          </ac:spMkLst>
        </pc:spChg>
        <pc:spChg chg="add del">
          <ac:chgData name="Sylvester Brown" userId="375c4b01711cf115" providerId="LiveId" clId="{1C98ED41-6642-4642-B38E-63645314997D}" dt="2020-02-29T05:51:14.084" v="674" actId="26606"/>
          <ac:spMkLst>
            <pc:docMk/>
            <pc:sldMk cId="3347357246" sldId="263"/>
            <ac:spMk id="1088" creationId="{EF2A81E1-BCBE-426B-8C09-33274E69409D}"/>
          </ac:spMkLst>
        </pc:spChg>
        <pc:spChg chg="add del">
          <ac:chgData name="Sylvester Brown" userId="375c4b01711cf115" providerId="LiveId" clId="{1C98ED41-6642-4642-B38E-63645314997D}" dt="2020-02-29T05:51:20.455" v="676" actId="26606"/>
          <ac:spMkLst>
            <pc:docMk/>
            <pc:sldMk cId="3347357246" sldId="263"/>
            <ac:spMk id="1092" creationId="{0CABCAE3-64FC-4149-819F-2C1812824154}"/>
          </ac:spMkLst>
        </pc:spChg>
        <pc:spChg chg="add del">
          <ac:chgData name="Sylvester Brown" userId="375c4b01711cf115" providerId="LiveId" clId="{1C98ED41-6642-4642-B38E-63645314997D}" dt="2020-02-29T05:51:20.455" v="676" actId="26606"/>
          <ac:spMkLst>
            <pc:docMk/>
            <pc:sldMk cId="3347357246" sldId="263"/>
            <ac:spMk id="1096" creationId="{C630F413-44CE-4746-9821-9E0107978E7A}"/>
          </ac:spMkLst>
        </pc:spChg>
        <pc:spChg chg="add del">
          <ac:chgData name="Sylvester Brown" userId="375c4b01711cf115" providerId="LiveId" clId="{1C98ED41-6642-4642-B38E-63645314997D}" dt="2020-02-29T05:51:20.455" v="676" actId="26606"/>
          <ac:spMkLst>
            <pc:docMk/>
            <pc:sldMk cId="3347357246" sldId="263"/>
            <ac:spMk id="1097" creationId="{22D671B1-B099-4F9C-B9CC-9D22B4DAF8A8}"/>
          </ac:spMkLst>
        </pc:spChg>
        <pc:spChg chg="add del">
          <ac:chgData name="Sylvester Brown" userId="375c4b01711cf115" providerId="LiveId" clId="{1C98ED41-6642-4642-B38E-63645314997D}" dt="2020-02-29T05:51:20.455" v="676" actId="26606"/>
          <ac:spMkLst>
            <pc:docMk/>
            <pc:sldMk cId="3347357246" sldId="263"/>
            <ac:spMk id="1099" creationId="{898488B7-DBD3-40E7-B54B-4DA6C5693EF3}"/>
          </ac:spMkLst>
        </pc:spChg>
        <pc:spChg chg="add">
          <ac:chgData name="Sylvester Brown" userId="375c4b01711cf115" providerId="LiveId" clId="{1C98ED41-6642-4642-B38E-63645314997D}" dt="2020-02-29T05:51:20.486" v="677" actId="26606"/>
          <ac:spMkLst>
            <pc:docMk/>
            <pc:sldMk cId="3347357246" sldId="263"/>
            <ac:spMk id="1101" creationId="{0CABCAE3-64FC-4149-819F-2C1812824154}"/>
          </ac:spMkLst>
        </pc:spChg>
        <pc:spChg chg="add">
          <ac:chgData name="Sylvester Brown" userId="375c4b01711cf115" providerId="LiveId" clId="{1C98ED41-6642-4642-B38E-63645314997D}" dt="2020-02-29T05:51:20.486" v="677" actId="26606"/>
          <ac:spMkLst>
            <pc:docMk/>
            <pc:sldMk cId="3347357246" sldId="263"/>
            <ac:spMk id="1105" creationId="{1669046F-5838-4C7A-BBE8-A77F40FD9C7F}"/>
          </ac:spMkLst>
        </pc:spChg>
        <pc:spChg chg="add">
          <ac:chgData name="Sylvester Brown" userId="375c4b01711cf115" providerId="LiveId" clId="{1C98ED41-6642-4642-B38E-63645314997D}" dt="2020-02-29T05:51:20.486" v="677" actId="26606"/>
          <ac:spMkLst>
            <pc:docMk/>
            <pc:sldMk cId="3347357246" sldId="263"/>
            <ac:spMk id="1106" creationId="{2D5E6CDB-92ED-43A1-9491-C46E2C8E9956}"/>
          </ac:spMkLst>
        </pc:spChg>
        <pc:spChg chg="add">
          <ac:chgData name="Sylvester Brown" userId="375c4b01711cf115" providerId="LiveId" clId="{1C98ED41-6642-4642-B38E-63645314997D}" dt="2020-02-29T05:51:20.486" v="677" actId="26606"/>
          <ac:spMkLst>
            <pc:docMk/>
            <pc:sldMk cId="3347357246" sldId="263"/>
            <ac:spMk id="1109" creationId="{23B9DAF8-7DB4-40CB-85F8-7E02F95C6CA7}"/>
          </ac:spMkLst>
        </pc:spChg>
        <pc:grpChg chg="add del">
          <ac:chgData name="Sylvester Brown" userId="375c4b01711cf115" providerId="LiveId" clId="{1C98ED41-6642-4642-B38E-63645314997D}" dt="2020-02-29T05:50:48.736" v="662" actId="26606"/>
          <ac:grpSpMkLst>
            <pc:docMk/>
            <pc:sldMk cId="3347357246" sldId="263"/>
            <ac:grpSpMk id="1035" creationId="{2B7C66D2-22E8-4E8F-829B-050BFA7C86C5}"/>
          </ac:grpSpMkLst>
        </pc:grpChg>
        <pc:grpChg chg="add del">
          <ac:chgData name="Sylvester Brown" userId="375c4b01711cf115" providerId="LiveId" clId="{1C98ED41-6642-4642-B38E-63645314997D}" dt="2020-02-29T05:50:56.533" v="666" actId="26606"/>
          <ac:grpSpMkLst>
            <pc:docMk/>
            <pc:sldMk cId="3347357246" sldId="263"/>
            <ac:grpSpMk id="1050" creationId="{EBB966BC-DC49-4138-8DEF-B1CD13033926}"/>
          </ac:grpSpMkLst>
        </pc:grpChg>
        <pc:grpChg chg="add del">
          <ac:chgData name="Sylvester Brown" userId="375c4b01711cf115" providerId="LiveId" clId="{1C98ED41-6642-4642-B38E-63645314997D}" dt="2020-02-29T05:51:04.552" v="670" actId="26606"/>
          <ac:grpSpMkLst>
            <pc:docMk/>
            <pc:sldMk cId="3347357246" sldId="263"/>
            <ac:grpSpMk id="1072" creationId="{82188758-E18A-4CE5-9D03-F4BF5D887C3F}"/>
          </ac:grpSpMkLst>
        </pc:grpChg>
        <pc:grpChg chg="add">
          <ac:chgData name="Sylvester Brown" userId="375c4b01711cf115" providerId="LiveId" clId="{1C98ED41-6642-4642-B38E-63645314997D}" dt="2020-02-29T05:51:20.486" v="677" actId="26606"/>
          <ac:grpSpMkLst>
            <pc:docMk/>
            <pc:sldMk cId="3347357246" sldId="263"/>
            <ac:grpSpMk id="1107" creationId="{EBB966BC-DC49-4138-8DEF-B1CD13033926}"/>
          </ac:grpSpMkLst>
        </pc:grpChg>
        <pc:picChg chg="add del mod">
          <ac:chgData name="Sylvester Brown" userId="375c4b01711cf115" providerId="LiveId" clId="{1C98ED41-6642-4642-B38E-63645314997D}" dt="2020-03-01T00:16:13.401" v="1006"/>
          <ac:picMkLst>
            <pc:docMk/>
            <pc:sldMk cId="3347357246" sldId="263"/>
            <ac:picMk id="3" creationId="{5163ED43-B725-40C5-B20A-F6471DD6B2AE}"/>
          </ac:picMkLst>
        </pc:picChg>
        <pc:picChg chg="add del mod">
          <ac:chgData name="Sylvester Brown" userId="375c4b01711cf115" providerId="LiveId" clId="{1C98ED41-6642-4642-B38E-63645314997D}" dt="2020-03-01T00:17:47.351" v="1011"/>
          <ac:picMkLst>
            <pc:docMk/>
            <pc:sldMk cId="3347357246" sldId="263"/>
            <ac:picMk id="5" creationId="{B97A20FE-AD63-4ABF-9BCB-9C6371296272}"/>
          </ac:picMkLst>
        </pc:picChg>
        <pc:picChg chg="add del mod">
          <ac:chgData name="Sylvester Brown" userId="375c4b01711cf115" providerId="LiveId" clId="{1C98ED41-6642-4642-B38E-63645314997D}" dt="2020-03-01T00:19:28.418" v="1013"/>
          <ac:picMkLst>
            <pc:docMk/>
            <pc:sldMk cId="3347357246" sldId="263"/>
            <ac:picMk id="6" creationId="{97DAEB8C-D981-47BF-B03F-473B9735ABCD}"/>
          </ac:picMkLst>
        </pc:picChg>
        <pc:picChg chg="add del mod">
          <ac:chgData name="Sylvester Brown" userId="375c4b01711cf115" providerId="LiveId" clId="{1C98ED41-6642-4642-B38E-63645314997D}" dt="2020-03-01T00:20:21.754" v="1015"/>
          <ac:picMkLst>
            <pc:docMk/>
            <pc:sldMk cId="3347357246" sldId="263"/>
            <ac:picMk id="7" creationId="{A37FECF6-B476-447C-A43F-297A22C29900}"/>
          </ac:picMkLst>
        </pc:picChg>
        <pc:picChg chg="add del mod">
          <ac:chgData name="Sylvester Brown" userId="375c4b01711cf115" providerId="LiveId" clId="{1C98ED41-6642-4642-B38E-63645314997D}" dt="2020-03-01T00:31:26.590" v="1029"/>
          <ac:picMkLst>
            <pc:docMk/>
            <pc:sldMk cId="3347357246" sldId="263"/>
            <ac:picMk id="8" creationId="{4B272636-B91E-427E-AAC9-38EACD9C8557}"/>
          </ac:picMkLst>
        </pc:picChg>
        <pc:picChg chg="add del mod">
          <ac:chgData name="Sylvester Brown" userId="375c4b01711cf115" providerId="LiveId" clId="{1C98ED41-6642-4642-B38E-63645314997D}" dt="2020-03-01T00:48:41.508" v="1034"/>
          <ac:picMkLst>
            <pc:docMk/>
            <pc:sldMk cId="3347357246" sldId="263"/>
            <ac:picMk id="9" creationId="{8B3ED1AD-4CE1-4FD5-8D09-1D5D1E8BDD73}"/>
          </ac:picMkLst>
        </pc:picChg>
        <pc:picChg chg="add mod">
          <ac:chgData name="Sylvester Brown" userId="375c4b01711cf115" providerId="LiveId" clId="{1C98ED41-6642-4642-B38E-63645314997D}" dt="2020-03-01T01:13:16.348" v="1045"/>
          <ac:picMkLst>
            <pc:docMk/>
            <pc:sldMk cId="3347357246" sldId="263"/>
            <ac:picMk id="11" creationId="{8E6B25B5-156C-4908-909C-4FACC46A9BCA}"/>
          </ac:picMkLst>
        </pc:picChg>
        <pc:picChg chg="add del">
          <ac:chgData name="Sylvester Brown" userId="375c4b01711cf115" providerId="LiveId" clId="{1C98ED41-6642-4642-B38E-63645314997D}" dt="2020-02-29T05:50:38.150" v="660" actId="26606"/>
          <ac:picMkLst>
            <pc:docMk/>
            <pc:sldMk cId="3347357246" sldId="263"/>
            <ac:picMk id="73" creationId="{1F5620B8-A2D8-4568-B566-F0453A0D9167}"/>
          </ac:picMkLst>
        </pc:picChg>
        <pc:picChg chg="mod ord">
          <ac:chgData name="Sylvester Brown" userId="375c4b01711cf115" providerId="LiveId" clId="{1C98ED41-6642-4642-B38E-63645314997D}" dt="2020-02-29T05:51:20.486" v="677" actId="26606"/>
          <ac:picMkLst>
            <pc:docMk/>
            <pc:sldMk cId="3347357246" sldId="263"/>
            <ac:picMk id="1026" creationId="{51469455-0752-4382-83B6-F9844093B44D}"/>
          </ac:picMkLst>
        </pc:picChg>
        <pc:picChg chg="add del">
          <ac:chgData name="Sylvester Brown" userId="375c4b01711cf115" providerId="LiveId" clId="{1C98ED41-6642-4642-B38E-63645314997D}" dt="2020-02-29T05:50:48.736" v="662" actId="26606"/>
          <ac:picMkLst>
            <pc:docMk/>
            <pc:sldMk cId="3347357246" sldId="263"/>
            <ac:picMk id="1029" creationId="{1F5620B8-A2D8-4568-B566-F0453A0D9167}"/>
          </ac:picMkLst>
        </pc:picChg>
        <pc:picChg chg="add del">
          <ac:chgData name="Sylvester Brown" userId="375c4b01711cf115" providerId="LiveId" clId="{1C98ED41-6642-4642-B38E-63645314997D}" dt="2020-02-29T05:50:48.736" v="662" actId="26606"/>
          <ac:picMkLst>
            <pc:docMk/>
            <pc:sldMk cId="3347357246" sldId="263"/>
            <ac:picMk id="1037" creationId="{3635D2BC-4EDA-4A3E-83BF-035608099BD5}"/>
          </ac:picMkLst>
        </pc:picChg>
        <pc:picChg chg="add del">
          <ac:chgData name="Sylvester Brown" userId="375c4b01711cf115" providerId="LiveId" clId="{1C98ED41-6642-4642-B38E-63645314997D}" dt="2020-02-29T05:50:51.392" v="664" actId="26606"/>
          <ac:picMkLst>
            <pc:docMk/>
            <pc:sldMk cId="3347357246" sldId="263"/>
            <ac:picMk id="1040" creationId="{012FDCFE-9AD2-4D8A-8CBF-B3AA37EBF6DD}"/>
          </ac:picMkLst>
        </pc:picChg>
        <pc:picChg chg="add del">
          <ac:chgData name="Sylvester Brown" userId="375c4b01711cf115" providerId="LiveId" clId="{1C98ED41-6642-4642-B38E-63645314997D}" dt="2020-02-29T05:50:56.533" v="666" actId="26606"/>
          <ac:picMkLst>
            <pc:docMk/>
            <pc:sldMk cId="3347357246" sldId="263"/>
            <ac:picMk id="1045" creationId="{012FDCFE-9AD2-4D8A-8CBF-B3AA37EBF6DD}"/>
          </ac:picMkLst>
        </pc:picChg>
        <pc:picChg chg="add del">
          <ac:chgData name="Sylvester Brown" userId="375c4b01711cf115" providerId="LiveId" clId="{1C98ED41-6642-4642-B38E-63645314997D}" dt="2020-02-29T05:50:56.533" v="666" actId="26606"/>
          <ac:picMkLst>
            <pc:docMk/>
            <pc:sldMk cId="3347357246" sldId="263"/>
            <ac:picMk id="1054" creationId="{7EFCF05C-6070-460B-8E60-12BE3EFD19F0}"/>
          </ac:picMkLst>
        </pc:picChg>
        <pc:picChg chg="add del">
          <ac:chgData name="Sylvester Brown" userId="375c4b01711cf115" providerId="LiveId" clId="{1C98ED41-6642-4642-B38E-63645314997D}" dt="2020-02-29T05:51:00.160" v="668" actId="26606"/>
          <ac:picMkLst>
            <pc:docMk/>
            <pc:sldMk cId="3347357246" sldId="263"/>
            <ac:picMk id="1057" creationId="{012FDCFE-9AD2-4D8A-8CBF-B3AA37EBF6DD}"/>
          </ac:picMkLst>
        </pc:picChg>
        <pc:picChg chg="add del">
          <ac:chgData name="Sylvester Brown" userId="375c4b01711cf115" providerId="LiveId" clId="{1C98ED41-6642-4642-B38E-63645314997D}" dt="2020-02-29T05:51:04.552" v="670" actId="26606"/>
          <ac:picMkLst>
            <pc:docMk/>
            <pc:sldMk cId="3347357246" sldId="263"/>
            <ac:picMk id="1066" creationId="{1F5620B8-A2D8-4568-B566-F0453A0D9167}"/>
          </ac:picMkLst>
        </pc:picChg>
        <pc:picChg chg="add del">
          <ac:chgData name="Sylvester Brown" userId="375c4b01711cf115" providerId="LiveId" clId="{1C98ED41-6642-4642-B38E-63645314997D}" dt="2020-02-29T05:51:04.552" v="670" actId="26606"/>
          <ac:picMkLst>
            <pc:docMk/>
            <pc:sldMk cId="3347357246" sldId="263"/>
            <ac:picMk id="1074" creationId="{D42F4933-2ECF-4EE5-BCE4-F19E3CA609FE}"/>
          </ac:picMkLst>
        </pc:picChg>
        <pc:picChg chg="add del">
          <ac:chgData name="Sylvester Brown" userId="375c4b01711cf115" providerId="LiveId" clId="{1C98ED41-6642-4642-B38E-63645314997D}" dt="2020-02-29T05:51:07.442" v="672" actId="26606"/>
          <ac:picMkLst>
            <pc:docMk/>
            <pc:sldMk cId="3347357246" sldId="263"/>
            <ac:picMk id="1078" creationId="{012FDCFE-9AD2-4D8A-8CBF-B3AA37EBF6DD}"/>
          </ac:picMkLst>
        </pc:picChg>
        <pc:picChg chg="add del">
          <ac:chgData name="Sylvester Brown" userId="375c4b01711cf115" providerId="LiveId" clId="{1C98ED41-6642-4642-B38E-63645314997D}" dt="2020-02-29T05:51:14.084" v="674" actId="26606"/>
          <ac:picMkLst>
            <pc:docMk/>
            <pc:sldMk cId="3347357246" sldId="263"/>
            <ac:picMk id="1083" creationId="{012FDCFE-9AD2-4D8A-8CBF-B3AA37EBF6DD}"/>
          </ac:picMkLst>
        </pc:picChg>
        <pc:picChg chg="add del">
          <ac:chgData name="Sylvester Brown" userId="375c4b01711cf115" providerId="LiveId" clId="{1C98ED41-6642-4642-B38E-63645314997D}" dt="2020-02-29T05:51:14.084" v="674" actId="26606"/>
          <ac:picMkLst>
            <pc:docMk/>
            <pc:sldMk cId="3347357246" sldId="263"/>
            <ac:picMk id="1089" creationId="{39D1DDD4-5BB3-45BA-B9B3-06B62299AD79}"/>
          </ac:picMkLst>
        </pc:picChg>
        <pc:picChg chg="add del">
          <ac:chgData name="Sylvester Brown" userId="375c4b01711cf115" providerId="LiveId" clId="{1C98ED41-6642-4642-B38E-63645314997D}" dt="2020-02-29T05:51:20.455" v="676" actId="26606"/>
          <ac:picMkLst>
            <pc:docMk/>
            <pc:sldMk cId="3347357246" sldId="263"/>
            <ac:picMk id="1093" creationId="{012FDCFE-9AD2-4D8A-8CBF-B3AA37EBF6DD}"/>
          </ac:picMkLst>
        </pc:picChg>
        <pc:picChg chg="add">
          <ac:chgData name="Sylvester Brown" userId="375c4b01711cf115" providerId="LiveId" clId="{1C98ED41-6642-4642-B38E-63645314997D}" dt="2020-02-29T05:51:20.486" v="677" actId="26606"/>
          <ac:picMkLst>
            <pc:docMk/>
            <pc:sldMk cId="3347357246" sldId="263"/>
            <ac:picMk id="1102" creationId="{012FDCFE-9AD2-4D8A-8CBF-B3AA37EBF6DD}"/>
          </ac:picMkLst>
        </pc:picChg>
        <pc:picChg chg="add">
          <ac:chgData name="Sylvester Brown" userId="375c4b01711cf115" providerId="LiveId" clId="{1C98ED41-6642-4642-B38E-63645314997D}" dt="2020-02-29T05:51:20.486" v="677" actId="26606"/>
          <ac:picMkLst>
            <pc:docMk/>
            <pc:sldMk cId="3347357246" sldId="263"/>
            <ac:picMk id="1111" creationId="{7EFCF05C-6070-460B-8E60-12BE3EFD19F0}"/>
          </ac:picMkLst>
        </pc:picChg>
        <pc:inkChg chg="add">
          <ac:chgData name="Sylvester Brown" userId="375c4b01711cf115" providerId="LiveId" clId="{1C98ED41-6642-4642-B38E-63645314997D}" dt="2020-03-01T01:13:16.348" v="1045"/>
          <ac:inkMkLst>
            <pc:docMk/>
            <pc:sldMk cId="3347357246" sldId="263"/>
            <ac:inkMk id="10" creationId="{762CCA09-DB9E-449C-A2D0-B72918D2C568}"/>
          </ac:inkMkLst>
        </pc:inkChg>
        <pc:cxnChg chg="add del">
          <ac:chgData name="Sylvester Brown" userId="375c4b01711cf115" providerId="LiveId" clId="{1C98ED41-6642-4642-B38E-63645314997D}" dt="2020-02-29T05:50:38.150" v="660" actId="26606"/>
          <ac:cxnSpMkLst>
            <pc:docMk/>
            <pc:sldMk cId="3347357246" sldId="263"/>
            <ac:cxnSpMk id="75" creationId="{1C7D2BA4-4B7A-4596-8BCC-5CF715423894}"/>
          </ac:cxnSpMkLst>
        </pc:cxnChg>
        <pc:cxnChg chg="add del">
          <ac:chgData name="Sylvester Brown" userId="375c4b01711cf115" providerId="LiveId" clId="{1C98ED41-6642-4642-B38E-63645314997D}" dt="2020-02-29T05:50:38.150" v="660" actId="26606"/>
          <ac:cxnSpMkLst>
            <pc:docMk/>
            <pc:sldMk cId="3347357246" sldId="263"/>
            <ac:cxnSpMk id="77" creationId="{C9D4B225-18E9-4C5B-94D8-2ABE6D161E4A}"/>
          </ac:cxnSpMkLst>
        </pc:cxnChg>
        <pc:cxnChg chg="add del">
          <ac:chgData name="Sylvester Brown" userId="375c4b01711cf115" providerId="LiveId" clId="{1C98ED41-6642-4642-B38E-63645314997D}" dt="2020-02-29T05:50:38.150" v="660" actId="26606"/>
          <ac:cxnSpMkLst>
            <pc:docMk/>
            <pc:sldMk cId="3347357246" sldId="263"/>
            <ac:cxnSpMk id="87" creationId="{D33AC32D-5F44-45F7-A0BD-7C11A86BED57}"/>
          </ac:cxnSpMkLst>
        </pc:cxnChg>
        <pc:cxnChg chg="add del">
          <ac:chgData name="Sylvester Brown" userId="375c4b01711cf115" providerId="LiveId" clId="{1C98ED41-6642-4642-B38E-63645314997D}" dt="2020-02-29T05:50:48.736" v="662" actId="26606"/>
          <ac:cxnSpMkLst>
            <pc:docMk/>
            <pc:sldMk cId="3347357246" sldId="263"/>
            <ac:cxnSpMk id="91" creationId="{A3C86EB9-7FA9-42F7-B348-A7FD17436A94}"/>
          </ac:cxnSpMkLst>
        </pc:cxnChg>
        <pc:cxnChg chg="add del">
          <ac:chgData name="Sylvester Brown" userId="375c4b01711cf115" providerId="LiveId" clId="{1C98ED41-6642-4642-B38E-63645314997D}" dt="2020-02-29T05:50:56.533" v="666" actId="26606"/>
          <ac:cxnSpMkLst>
            <pc:docMk/>
            <pc:sldMk cId="3347357246" sldId="263"/>
            <ac:cxnSpMk id="93" creationId="{CFD731F1-726F-453E-9516-3058095DE995}"/>
          </ac:cxnSpMkLst>
        </pc:cxnChg>
        <pc:cxnChg chg="add del">
          <ac:chgData name="Sylvester Brown" userId="375c4b01711cf115" providerId="LiveId" clId="{1C98ED41-6642-4642-B38E-63645314997D}" dt="2020-02-29T05:50:48.736" v="662" actId="26606"/>
          <ac:cxnSpMkLst>
            <pc:docMk/>
            <pc:sldMk cId="3347357246" sldId="263"/>
            <ac:cxnSpMk id="1030" creationId="{1C7D2BA4-4B7A-4596-8BCC-5CF715423894}"/>
          </ac:cxnSpMkLst>
        </pc:cxnChg>
        <pc:cxnChg chg="add del">
          <ac:chgData name="Sylvester Brown" userId="375c4b01711cf115" providerId="LiveId" clId="{1C98ED41-6642-4642-B38E-63645314997D}" dt="2020-02-29T05:50:48.736" v="662" actId="26606"/>
          <ac:cxnSpMkLst>
            <pc:docMk/>
            <pc:sldMk cId="3347357246" sldId="263"/>
            <ac:cxnSpMk id="1031" creationId="{C9D4B225-18E9-4C5B-94D8-2ABE6D161E4A}"/>
          </ac:cxnSpMkLst>
        </pc:cxnChg>
        <pc:cxnChg chg="add del">
          <ac:chgData name="Sylvester Brown" userId="375c4b01711cf115" providerId="LiveId" clId="{1C98ED41-6642-4642-B38E-63645314997D}" dt="2020-02-29T05:50:48.736" v="662" actId="26606"/>
          <ac:cxnSpMkLst>
            <pc:docMk/>
            <pc:sldMk cId="3347357246" sldId="263"/>
            <ac:cxnSpMk id="1033" creationId="{28A657A7-C4E5-425B-98FA-BB817FF7BFB0}"/>
          </ac:cxnSpMkLst>
        </pc:cxnChg>
        <pc:cxnChg chg="add del">
          <ac:chgData name="Sylvester Brown" userId="375c4b01711cf115" providerId="LiveId" clId="{1C98ED41-6642-4642-B38E-63645314997D}" dt="2020-02-29T05:50:51.392" v="664" actId="26606"/>
          <ac:cxnSpMkLst>
            <pc:docMk/>
            <pc:sldMk cId="3347357246" sldId="263"/>
            <ac:cxnSpMk id="1041" creationId="{FBD463FC-4CA8-4FF4-85A3-AF9F4B98D210}"/>
          </ac:cxnSpMkLst>
        </pc:cxnChg>
        <pc:cxnChg chg="add del">
          <ac:chgData name="Sylvester Brown" userId="375c4b01711cf115" providerId="LiveId" clId="{1C98ED41-6642-4642-B38E-63645314997D}" dt="2020-02-29T05:50:51.392" v="664" actId="26606"/>
          <ac:cxnSpMkLst>
            <pc:docMk/>
            <pc:sldMk cId="3347357246" sldId="263"/>
            <ac:cxnSpMk id="1042" creationId="{A56012FD-74A8-4C91-B318-435CF2B71927}"/>
          </ac:cxnSpMkLst>
        </pc:cxnChg>
        <pc:cxnChg chg="add del">
          <ac:chgData name="Sylvester Brown" userId="375c4b01711cf115" providerId="LiveId" clId="{1C98ED41-6642-4642-B38E-63645314997D}" dt="2020-02-29T05:50:56.533" v="666" actId="26606"/>
          <ac:cxnSpMkLst>
            <pc:docMk/>
            <pc:sldMk cId="3347357246" sldId="263"/>
            <ac:cxnSpMk id="1046" creationId="{FBD463FC-4CA8-4FF4-85A3-AF9F4B98D210}"/>
          </ac:cxnSpMkLst>
        </pc:cxnChg>
        <pc:cxnChg chg="add del">
          <ac:chgData name="Sylvester Brown" userId="375c4b01711cf115" providerId="LiveId" clId="{1C98ED41-6642-4642-B38E-63645314997D}" dt="2020-02-29T05:50:56.533" v="666" actId="26606"/>
          <ac:cxnSpMkLst>
            <pc:docMk/>
            <pc:sldMk cId="3347357246" sldId="263"/>
            <ac:cxnSpMk id="1047" creationId="{A56012FD-74A8-4C91-B318-435CF2B71927}"/>
          </ac:cxnSpMkLst>
        </pc:cxnChg>
        <pc:cxnChg chg="add del">
          <ac:chgData name="Sylvester Brown" userId="375c4b01711cf115" providerId="LiveId" clId="{1C98ED41-6642-4642-B38E-63645314997D}" dt="2020-02-29T05:50:56.533" v="666" actId="26606"/>
          <ac:cxnSpMkLst>
            <pc:docMk/>
            <pc:sldMk cId="3347357246" sldId="263"/>
            <ac:cxnSpMk id="1053" creationId="{606AED2C-61BA-485C-9DD4-B23B6280F9D8}"/>
          </ac:cxnSpMkLst>
        </pc:cxnChg>
        <pc:cxnChg chg="add del">
          <ac:chgData name="Sylvester Brown" userId="375c4b01711cf115" providerId="LiveId" clId="{1C98ED41-6642-4642-B38E-63645314997D}" dt="2020-02-29T05:51:00.160" v="668" actId="26606"/>
          <ac:cxnSpMkLst>
            <pc:docMk/>
            <pc:sldMk cId="3347357246" sldId="263"/>
            <ac:cxnSpMk id="1058" creationId="{FBD463FC-4CA8-4FF4-85A3-AF9F4B98D210}"/>
          </ac:cxnSpMkLst>
        </pc:cxnChg>
        <pc:cxnChg chg="add del">
          <ac:chgData name="Sylvester Brown" userId="375c4b01711cf115" providerId="LiveId" clId="{1C98ED41-6642-4642-B38E-63645314997D}" dt="2020-02-29T05:51:00.160" v="668" actId="26606"/>
          <ac:cxnSpMkLst>
            <pc:docMk/>
            <pc:sldMk cId="3347357246" sldId="263"/>
            <ac:cxnSpMk id="1059" creationId="{A56012FD-74A8-4C91-B318-435CF2B71927}"/>
          </ac:cxnSpMkLst>
        </pc:cxnChg>
        <pc:cxnChg chg="add del">
          <ac:chgData name="Sylvester Brown" userId="375c4b01711cf115" providerId="LiveId" clId="{1C98ED41-6642-4642-B38E-63645314997D}" dt="2020-02-29T05:51:00.160" v="668" actId="26606"/>
          <ac:cxnSpMkLst>
            <pc:docMk/>
            <pc:sldMk cId="3347357246" sldId="263"/>
            <ac:cxnSpMk id="1062" creationId="{7552FBEF-FA69-427B-8245-0A518E0513D5}"/>
          </ac:cxnSpMkLst>
        </pc:cxnChg>
        <pc:cxnChg chg="add del">
          <ac:chgData name="Sylvester Brown" userId="375c4b01711cf115" providerId="LiveId" clId="{1C98ED41-6642-4642-B38E-63645314997D}" dt="2020-02-29T05:51:04.552" v="670" actId="26606"/>
          <ac:cxnSpMkLst>
            <pc:docMk/>
            <pc:sldMk cId="3347357246" sldId="263"/>
            <ac:cxnSpMk id="1067" creationId="{1C7D2BA4-4B7A-4596-8BCC-5CF715423894}"/>
          </ac:cxnSpMkLst>
        </pc:cxnChg>
        <pc:cxnChg chg="add del">
          <ac:chgData name="Sylvester Brown" userId="375c4b01711cf115" providerId="LiveId" clId="{1C98ED41-6642-4642-B38E-63645314997D}" dt="2020-02-29T05:51:04.552" v="670" actId="26606"/>
          <ac:cxnSpMkLst>
            <pc:docMk/>
            <pc:sldMk cId="3347357246" sldId="263"/>
            <ac:cxnSpMk id="1068" creationId="{C9D4B225-18E9-4C5B-94D8-2ABE6D161E4A}"/>
          </ac:cxnSpMkLst>
        </pc:cxnChg>
        <pc:cxnChg chg="add del">
          <ac:chgData name="Sylvester Brown" userId="375c4b01711cf115" providerId="LiveId" clId="{1C98ED41-6642-4642-B38E-63645314997D}" dt="2020-02-29T05:51:04.552" v="670" actId="26606"/>
          <ac:cxnSpMkLst>
            <pc:docMk/>
            <pc:sldMk cId="3347357246" sldId="263"/>
            <ac:cxnSpMk id="1070" creationId="{381B4579-E2EA-4BD7-94FF-0A0BEE135C6B}"/>
          </ac:cxnSpMkLst>
        </pc:cxnChg>
        <pc:cxnChg chg="add del">
          <ac:chgData name="Sylvester Brown" userId="375c4b01711cf115" providerId="LiveId" clId="{1C98ED41-6642-4642-B38E-63645314997D}" dt="2020-02-29T05:51:04.552" v="670" actId="26606"/>
          <ac:cxnSpMkLst>
            <pc:docMk/>
            <pc:sldMk cId="3347357246" sldId="263"/>
            <ac:cxnSpMk id="1075" creationId="{C6FAC23C-014D-4AC5-AD1B-36F7D0E7EF32}"/>
          </ac:cxnSpMkLst>
        </pc:cxnChg>
        <pc:cxnChg chg="add del">
          <ac:chgData name="Sylvester Brown" userId="375c4b01711cf115" providerId="LiveId" clId="{1C98ED41-6642-4642-B38E-63645314997D}" dt="2020-02-29T05:51:07.442" v="672" actId="26606"/>
          <ac:cxnSpMkLst>
            <pc:docMk/>
            <pc:sldMk cId="3347357246" sldId="263"/>
            <ac:cxnSpMk id="1079" creationId="{FBD463FC-4CA8-4FF4-85A3-AF9F4B98D210}"/>
          </ac:cxnSpMkLst>
        </pc:cxnChg>
        <pc:cxnChg chg="add del">
          <ac:chgData name="Sylvester Brown" userId="375c4b01711cf115" providerId="LiveId" clId="{1C98ED41-6642-4642-B38E-63645314997D}" dt="2020-02-29T05:51:07.442" v="672" actId="26606"/>
          <ac:cxnSpMkLst>
            <pc:docMk/>
            <pc:sldMk cId="3347357246" sldId="263"/>
            <ac:cxnSpMk id="1080" creationId="{A56012FD-74A8-4C91-B318-435CF2B71927}"/>
          </ac:cxnSpMkLst>
        </pc:cxnChg>
        <pc:cxnChg chg="add del">
          <ac:chgData name="Sylvester Brown" userId="375c4b01711cf115" providerId="LiveId" clId="{1C98ED41-6642-4642-B38E-63645314997D}" dt="2020-02-29T05:51:14.084" v="674" actId="26606"/>
          <ac:cxnSpMkLst>
            <pc:docMk/>
            <pc:sldMk cId="3347357246" sldId="263"/>
            <ac:cxnSpMk id="1084" creationId="{FBD463FC-4CA8-4FF4-85A3-AF9F4B98D210}"/>
          </ac:cxnSpMkLst>
        </pc:cxnChg>
        <pc:cxnChg chg="add del">
          <ac:chgData name="Sylvester Brown" userId="375c4b01711cf115" providerId="LiveId" clId="{1C98ED41-6642-4642-B38E-63645314997D}" dt="2020-02-29T05:51:14.084" v="674" actId="26606"/>
          <ac:cxnSpMkLst>
            <pc:docMk/>
            <pc:sldMk cId="3347357246" sldId="263"/>
            <ac:cxnSpMk id="1085" creationId="{A56012FD-74A8-4C91-B318-435CF2B71927}"/>
          </ac:cxnSpMkLst>
        </pc:cxnChg>
        <pc:cxnChg chg="add del">
          <ac:chgData name="Sylvester Brown" userId="375c4b01711cf115" providerId="LiveId" clId="{1C98ED41-6642-4642-B38E-63645314997D}" dt="2020-02-29T05:51:14.084" v="674" actId="26606"/>
          <ac:cxnSpMkLst>
            <pc:docMk/>
            <pc:sldMk cId="3347357246" sldId="263"/>
            <ac:cxnSpMk id="1087" creationId="{C884B8F8-FDC9-498B-9960-5D7260AFCB03}"/>
          </ac:cxnSpMkLst>
        </pc:cxnChg>
        <pc:cxnChg chg="add del">
          <ac:chgData name="Sylvester Brown" userId="375c4b01711cf115" providerId="LiveId" clId="{1C98ED41-6642-4642-B38E-63645314997D}" dt="2020-02-29T05:51:14.084" v="674" actId="26606"/>
          <ac:cxnSpMkLst>
            <pc:docMk/>
            <pc:sldMk cId="3347357246" sldId="263"/>
            <ac:cxnSpMk id="1090" creationId="{A24DAE64-2302-42EA-8239-F2F0775CA5AD}"/>
          </ac:cxnSpMkLst>
        </pc:cxnChg>
        <pc:cxnChg chg="add del">
          <ac:chgData name="Sylvester Brown" userId="375c4b01711cf115" providerId="LiveId" clId="{1C98ED41-6642-4642-B38E-63645314997D}" dt="2020-02-29T05:51:20.455" v="676" actId="26606"/>
          <ac:cxnSpMkLst>
            <pc:docMk/>
            <pc:sldMk cId="3347357246" sldId="263"/>
            <ac:cxnSpMk id="1094" creationId="{FBD463FC-4CA8-4FF4-85A3-AF9F4B98D210}"/>
          </ac:cxnSpMkLst>
        </pc:cxnChg>
        <pc:cxnChg chg="add del">
          <ac:chgData name="Sylvester Brown" userId="375c4b01711cf115" providerId="LiveId" clId="{1C98ED41-6642-4642-B38E-63645314997D}" dt="2020-02-29T05:51:20.455" v="676" actId="26606"/>
          <ac:cxnSpMkLst>
            <pc:docMk/>
            <pc:sldMk cId="3347357246" sldId="263"/>
            <ac:cxnSpMk id="1095" creationId="{A56012FD-74A8-4C91-B318-435CF2B71927}"/>
          </ac:cxnSpMkLst>
        </pc:cxnChg>
        <pc:cxnChg chg="add del">
          <ac:chgData name="Sylvester Brown" userId="375c4b01711cf115" providerId="LiveId" clId="{1C98ED41-6642-4642-B38E-63645314997D}" dt="2020-02-29T05:51:20.455" v="676" actId="26606"/>
          <ac:cxnSpMkLst>
            <pc:docMk/>
            <pc:sldMk cId="3347357246" sldId="263"/>
            <ac:cxnSpMk id="1098" creationId="{7552FBEF-FA69-427B-8245-0A518E0513D5}"/>
          </ac:cxnSpMkLst>
        </pc:cxnChg>
        <pc:cxnChg chg="add">
          <ac:chgData name="Sylvester Brown" userId="375c4b01711cf115" providerId="LiveId" clId="{1C98ED41-6642-4642-B38E-63645314997D}" dt="2020-02-29T05:51:20.486" v="677" actId="26606"/>
          <ac:cxnSpMkLst>
            <pc:docMk/>
            <pc:sldMk cId="3347357246" sldId="263"/>
            <ac:cxnSpMk id="1103" creationId="{FBD463FC-4CA8-4FF4-85A3-AF9F4B98D210}"/>
          </ac:cxnSpMkLst>
        </pc:cxnChg>
        <pc:cxnChg chg="add">
          <ac:chgData name="Sylvester Brown" userId="375c4b01711cf115" providerId="LiveId" clId="{1C98ED41-6642-4642-B38E-63645314997D}" dt="2020-02-29T05:51:20.486" v="677" actId="26606"/>
          <ac:cxnSpMkLst>
            <pc:docMk/>
            <pc:sldMk cId="3347357246" sldId="263"/>
            <ac:cxnSpMk id="1104" creationId="{A56012FD-74A8-4C91-B318-435CF2B71927}"/>
          </ac:cxnSpMkLst>
        </pc:cxnChg>
        <pc:cxnChg chg="add">
          <ac:chgData name="Sylvester Brown" userId="375c4b01711cf115" providerId="LiveId" clId="{1C98ED41-6642-4642-B38E-63645314997D}" dt="2020-02-29T05:51:20.486" v="677" actId="26606"/>
          <ac:cxnSpMkLst>
            <pc:docMk/>
            <pc:sldMk cId="3347357246" sldId="263"/>
            <ac:cxnSpMk id="1110" creationId="{606AED2C-61BA-485C-9DD4-B23B6280F9D8}"/>
          </ac:cxnSpMkLst>
        </pc:cxnChg>
        <pc:cxnChg chg="add">
          <ac:chgData name="Sylvester Brown" userId="375c4b01711cf115" providerId="LiveId" clId="{1C98ED41-6642-4642-B38E-63645314997D}" dt="2020-02-29T05:51:20.486" v="677" actId="26606"/>
          <ac:cxnSpMkLst>
            <pc:docMk/>
            <pc:sldMk cId="3347357246" sldId="263"/>
            <ac:cxnSpMk id="1112" creationId="{CFD731F1-726F-453E-9516-3058095DE995}"/>
          </ac:cxnSpMkLst>
        </pc:cxnChg>
      </pc:sldChg>
      <pc:sldChg chg="addSp delSp modSp mod modTransition setBg modAnim">
        <pc:chgData name="Sylvester Brown" userId="375c4b01711cf115" providerId="LiveId" clId="{1C98ED41-6642-4642-B38E-63645314997D}" dt="2020-03-01T01:13:16.348" v="1045"/>
        <pc:sldMkLst>
          <pc:docMk/>
          <pc:sldMk cId="1936623954" sldId="264"/>
        </pc:sldMkLst>
        <pc:spChg chg="mod">
          <ac:chgData name="Sylvester Brown" userId="375c4b01711cf115" providerId="LiveId" clId="{1C98ED41-6642-4642-B38E-63645314997D}" dt="2020-02-29T05:54:23.620" v="704" actId="1076"/>
          <ac:spMkLst>
            <pc:docMk/>
            <pc:sldMk cId="1936623954" sldId="264"/>
            <ac:spMk id="2" creationId="{7077100A-E28E-4750-8037-31889FE44D69}"/>
          </ac:spMkLst>
        </pc:spChg>
        <pc:spChg chg="mod">
          <ac:chgData name="Sylvester Brown" userId="375c4b01711cf115" providerId="LiveId" clId="{1C98ED41-6642-4642-B38E-63645314997D}" dt="2020-02-29T06:03:18.579" v="711" actId="6549"/>
          <ac:spMkLst>
            <pc:docMk/>
            <pc:sldMk cId="1936623954" sldId="264"/>
            <ac:spMk id="4" creationId="{90D698F6-4734-4923-A826-AAD3BB3ACE07}"/>
          </ac:spMkLst>
        </pc:spChg>
        <pc:spChg chg="add">
          <ac:chgData name="Sylvester Brown" userId="375c4b01711cf115" providerId="LiveId" clId="{1C98ED41-6642-4642-B38E-63645314997D}" dt="2020-02-29T05:53:51.051" v="698" actId="26606"/>
          <ac:spMkLst>
            <pc:docMk/>
            <pc:sldMk cId="1936623954" sldId="264"/>
            <ac:spMk id="71" creationId="{1CE580D1-F917-4567-AFB4-99AA9B52ADF0}"/>
          </ac:spMkLst>
        </pc:spChg>
        <pc:spChg chg="add">
          <ac:chgData name="Sylvester Brown" userId="375c4b01711cf115" providerId="LiveId" clId="{1C98ED41-6642-4642-B38E-63645314997D}" dt="2020-02-29T05:53:51.051" v="698" actId="26606"/>
          <ac:spMkLst>
            <pc:docMk/>
            <pc:sldMk cId="1936623954" sldId="264"/>
            <ac:spMk id="79" creationId="{5BB14454-D00C-4958-BB39-F5F9F3ACD499}"/>
          </ac:spMkLst>
        </pc:spChg>
        <pc:spChg chg="add">
          <ac:chgData name="Sylvester Brown" userId="375c4b01711cf115" providerId="LiveId" clId="{1C98ED41-6642-4642-B38E-63645314997D}" dt="2020-02-29T05:53:51.051" v="698" actId="26606"/>
          <ac:spMkLst>
            <pc:docMk/>
            <pc:sldMk cId="1936623954" sldId="264"/>
            <ac:spMk id="83" creationId="{A1084370-0E70-4003-9787-3490FCC20E13}"/>
          </ac:spMkLst>
        </pc:spChg>
        <pc:grpChg chg="add">
          <ac:chgData name="Sylvester Brown" userId="375c4b01711cf115" providerId="LiveId" clId="{1C98ED41-6642-4642-B38E-63645314997D}" dt="2020-02-29T05:53:51.051" v="698" actId="26606"/>
          <ac:grpSpMkLst>
            <pc:docMk/>
            <pc:sldMk cId="1936623954" sldId="264"/>
            <ac:grpSpMk id="85" creationId="{2B7C66D2-22E8-4E8F-829B-050BFA7C86C5}"/>
          </ac:grpSpMkLst>
        </pc:grpChg>
        <pc:picChg chg="add del mod">
          <ac:chgData name="Sylvester Brown" userId="375c4b01711cf115" providerId="LiveId" clId="{1C98ED41-6642-4642-B38E-63645314997D}" dt="2020-03-01T00:21:22.015" v="1017"/>
          <ac:picMkLst>
            <pc:docMk/>
            <pc:sldMk cId="1936623954" sldId="264"/>
            <ac:picMk id="3" creationId="{95EF48E8-FCC9-4A3F-A9CE-DAB0C9288D1A}"/>
          </ac:picMkLst>
        </pc:picChg>
        <pc:picChg chg="add del mod">
          <ac:chgData name="Sylvester Brown" userId="375c4b01711cf115" providerId="LiveId" clId="{1C98ED41-6642-4642-B38E-63645314997D}" dt="2020-03-01T00:22:03.132" v="1019"/>
          <ac:picMkLst>
            <pc:docMk/>
            <pc:sldMk cId="1936623954" sldId="264"/>
            <ac:picMk id="5" creationId="{34AC8C7B-3DCE-4154-B4CD-5F4F8575E94B}"/>
          </ac:picMkLst>
        </pc:picChg>
        <pc:picChg chg="add del mod">
          <ac:chgData name="Sylvester Brown" userId="375c4b01711cf115" providerId="LiveId" clId="{1C98ED41-6642-4642-B38E-63645314997D}" dt="2020-03-01T00:31:26.590" v="1029"/>
          <ac:picMkLst>
            <pc:docMk/>
            <pc:sldMk cId="1936623954" sldId="264"/>
            <ac:picMk id="6" creationId="{467D9C4B-114A-4639-A129-2FD3CD8C1826}"/>
          </ac:picMkLst>
        </pc:picChg>
        <pc:picChg chg="add del mod">
          <ac:chgData name="Sylvester Brown" userId="375c4b01711cf115" providerId="LiveId" clId="{1C98ED41-6642-4642-B38E-63645314997D}" dt="2020-03-01T00:48:41.508" v="1034"/>
          <ac:picMkLst>
            <pc:docMk/>
            <pc:sldMk cId="1936623954" sldId="264"/>
            <ac:picMk id="8" creationId="{0C67641B-DDF0-4A99-9181-8556F778D814}"/>
          </ac:picMkLst>
        </pc:picChg>
        <pc:picChg chg="add mod">
          <ac:chgData name="Sylvester Brown" userId="375c4b01711cf115" providerId="LiveId" clId="{1C98ED41-6642-4642-B38E-63645314997D}" dt="2020-03-01T01:13:16.348" v="1045"/>
          <ac:picMkLst>
            <pc:docMk/>
            <pc:sldMk cId="1936623954" sldId="264"/>
            <ac:picMk id="10" creationId="{00CD1F5D-C400-4E42-9D87-3AC9EBD42342}"/>
          </ac:picMkLst>
        </pc:picChg>
        <pc:picChg chg="add">
          <ac:chgData name="Sylvester Brown" userId="375c4b01711cf115" providerId="LiveId" clId="{1C98ED41-6642-4642-B38E-63645314997D}" dt="2020-02-29T05:53:51.051" v="698" actId="26606"/>
          <ac:picMkLst>
            <pc:docMk/>
            <pc:sldMk cId="1936623954" sldId="264"/>
            <ac:picMk id="73" creationId="{1F5620B8-A2D8-4568-B566-F0453A0D9167}"/>
          </ac:picMkLst>
        </pc:picChg>
        <pc:picChg chg="add">
          <ac:chgData name="Sylvester Brown" userId="375c4b01711cf115" providerId="LiveId" clId="{1C98ED41-6642-4642-B38E-63645314997D}" dt="2020-02-29T05:53:51.051" v="698" actId="26606"/>
          <ac:picMkLst>
            <pc:docMk/>
            <pc:sldMk cId="1936623954" sldId="264"/>
            <ac:picMk id="89" creationId="{3635D2BC-4EDA-4A3E-83BF-035608099BD5}"/>
          </ac:picMkLst>
        </pc:picChg>
        <pc:picChg chg="mod">
          <ac:chgData name="Sylvester Brown" userId="375c4b01711cf115" providerId="LiveId" clId="{1C98ED41-6642-4642-B38E-63645314997D}" dt="2020-02-29T05:53:51.051" v="698" actId="26606"/>
          <ac:picMkLst>
            <pc:docMk/>
            <pc:sldMk cId="1936623954" sldId="264"/>
            <ac:picMk id="2050" creationId="{A56B03C0-C45F-4079-8E5F-380B003F8899}"/>
          </ac:picMkLst>
        </pc:picChg>
        <pc:inkChg chg="add del">
          <ac:chgData name="Sylvester Brown" userId="375c4b01711cf115" providerId="LiveId" clId="{1C98ED41-6642-4642-B38E-63645314997D}" dt="2020-03-01T00:48:41.508" v="1034"/>
          <ac:inkMkLst>
            <pc:docMk/>
            <pc:sldMk cId="1936623954" sldId="264"/>
            <ac:inkMk id="7" creationId="{70E36565-55FC-4BE8-A4D1-B7620ADE29FF}"/>
          </ac:inkMkLst>
        </pc:inkChg>
        <pc:inkChg chg="add">
          <ac:chgData name="Sylvester Brown" userId="375c4b01711cf115" providerId="LiveId" clId="{1C98ED41-6642-4642-B38E-63645314997D}" dt="2020-03-01T01:13:16.348" v="1045"/>
          <ac:inkMkLst>
            <pc:docMk/>
            <pc:sldMk cId="1936623954" sldId="264"/>
            <ac:inkMk id="9" creationId="{77A60C0A-B4E5-422D-9186-9A5A8EFE3287}"/>
          </ac:inkMkLst>
        </pc:inkChg>
        <pc:cxnChg chg="add">
          <ac:chgData name="Sylvester Brown" userId="375c4b01711cf115" providerId="LiveId" clId="{1C98ED41-6642-4642-B38E-63645314997D}" dt="2020-02-29T05:53:51.051" v="698" actId="26606"/>
          <ac:cxnSpMkLst>
            <pc:docMk/>
            <pc:sldMk cId="1936623954" sldId="264"/>
            <ac:cxnSpMk id="75" creationId="{1C7D2BA4-4B7A-4596-8BCC-5CF715423894}"/>
          </ac:cxnSpMkLst>
        </pc:cxnChg>
        <pc:cxnChg chg="add">
          <ac:chgData name="Sylvester Brown" userId="375c4b01711cf115" providerId="LiveId" clId="{1C98ED41-6642-4642-B38E-63645314997D}" dt="2020-02-29T05:53:51.051" v="698" actId="26606"/>
          <ac:cxnSpMkLst>
            <pc:docMk/>
            <pc:sldMk cId="1936623954" sldId="264"/>
            <ac:cxnSpMk id="77" creationId="{C9D4B225-18E9-4C5B-94D8-2ABE6D161E4A}"/>
          </ac:cxnSpMkLst>
        </pc:cxnChg>
        <pc:cxnChg chg="add">
          <ac:chgData name="Sylvester Brown" userId="375c4b01711cf115" providerId="LiveId" clId="{1C98ED41-6642-4642-B38E-63645314997D}" dt="2020-02-29T05:53:51.051" v="698" actId="26606"/>
          <ac:cxnSpMkLst>
            <pc:docMk/>
            <pc:sldMk cId="1936623954" sldId="264"/>
            <ac:cxnSpMk id="81" creationId="{28A657A7-C4E5-425B-98FA-BB817FF7BFB0}"/>
          </ac:cxnSpMkLst>
        </pc:cxnChg>
        <pc:cxnChg chg="add">
          <ac:chgData name="Sylvester Brown" userId="375c4b01711cf115" providerId="LiveId" clId="{1C98ED41-6642-4642-B38E-63645314997D}" dt="2020-02-29T05:53:51.051" v="698" actId="26606"/>
          <ac:cxnSpMkLst>
            <pc:docMk/>
            <pc:sldMk cId="1936623954" sldId="264"/>
            <ac:cxnSpMk id="91" creationId="{A3C86EB9-7FA9-42F7-B348-A7FD17436A94}"/>
          </ac:cxnSpMkLst>
        </pc:cxnChg>
      </pc:sldChg>
      <pc:sldChg chg="addSp delSp modSp mod modTransition setBg modAnim">
        <pc:chgData name="Sylvester Brown" userId="375c4b01711cf115" providerId="LiveId" clId="{1C98ED41-6642-4642-B38E-63645314997D}" dt="2020-03-01T01:13:16.348" v="1045"/>
        <pc:sldMkLst>
          <pc:docMk/>
          <pc:sldMk cId="3808835245" sldId="265"/>
        </pc:sldMkLst>
        <pc:spChg chg="mod">
          <ac:chgData name="Sylvester Brown" userId="375c4b01711cf115" providerId="LiveId" clId="{1C98ED41-6642-4642-B38E-63645314997D}" dt="2020-02-29T06:09:13.213" v="740" actId="1076"/>
          <ac:spMkLst>
            <pc:docMk/>
            <pc:sldMk cId="3808835245" sldId="265"/>
            <ac:spMk id="2" creationId="{8DA2992D-46AF-499A-84DA-C90477190AA7}"/>
          </ac:spMkLst>
        </pc:spChg>
        <pc:spChg chg="mod">
          <ac:chgData name="Sylvester Brown" userId="375c4b01711cf115" providerId="LiveId" clId="{1C98ED41-6642-4642-B38E-63645314997D}" dt="2020-02-29T06:08:49.980" v="738" actId="20577"/>
          <ac:spMkLst>
            <pc:docMk/>
            <pc:sldMk cId="3808835245" sldId="265"/>
            <ac:spMk id="4" creationId="{2B39EA8F-8398-47F3-BE2F-DD0D624D0D70}"/>
          </ac:spMkLst>
        </pc:spChg>
        <pc:spChg chg="add del">
          <ac:chgData name="Sylvester Brown" userId="375c4b01711cf115" providerId="LiveId" clId="{1C98ED41-6642-4642-B38E-63645314997D}" dt="2020-02-29T06:04:07.330" v="713" actId="26606"/>
          <ac:spMkLst>
            <pc:docMk/>
            <pc:sldMk cId="3808835245" sldId="265"/>
            <ac:spMk id="71" creationId="{1CE580D1-F917-4567-AFB4-99AA9B52ADF0}"/>
          </ac:spMkLst>
        </pc:spChg>
        <pc:spChg chg="add del">
          <ac:chgData name="Sylvester Brown" userId="375c4b01711cf115" providerId="LiveId" clId="{1C98ED41-6642-4642-B38E-63645314997D}" dt="2020-02-29T06:04:07.330" v="713" actId="26606"/>
          <ac:spMkLst>
            <pc:docMk/>
            <pc:sldMk cId="3808835245" sldId="265"/>
            <ac:spMk id="79" creationId="{5BB14454-D00C-4958-BB39-F5F9F3ACD499}"/>
          </ac:spMkLst>
        </pc:spChg>
        <pc:spChg chg="add del">
          <ac:chgData name="Sylvester Brown" userId="375c4b01711cf115" providerId="LiveId" clId="{1C98ED41-6642-4642-B38E-63645314997D}" dt="2020-02-29T06:04:07.330" v="713" actId="26606"/>
          <ac:spMkLst>
            <pc:docMk/>
            <pc:sldMk cId="3808835245" sldId="265"/>
            <ac:spMk id="83" creationId="{A1084370-0E70-4003-9787-3490FCC20E13}"/>
          </ac:spMkLst>
        </pc:spChg>
        <pc:spChg chg="add del">
          <ac:chgData name="Sylvester Brown" userId="375c4b01711cf115" providerId="LiveId" clId="{1C98ED41-6642-4642-B38E-63645314997D}" dt="2020-02-29T06:04:10.616" v="715" actId="26606"/>
          <ac:spMkLst>
            <pc:docMk/>
            <pc:sldMk cId="3808835245" sldId="265"/>
            <ac:spMk id="87" creationId="{23B9DAF8-7DB4-40CB-85F8-7E02F95C6CA7}"/>
          </ac:spMkLst>
        </pc:spChg>
        <pc:spChg chg="add del">
          <ac:chgData name="Sylvester Brown" userId="375c4b01711cf115" providerId="LiveId" clId="{1C98ED41-6642-4642-B38E-63645314997D}" dt="2020-02-29T06:04:10.616" v="715" actId="26606"/>
          <ac:spMkLst>
            <pc:docMk/>
            <pc:sldMk cId="3808835245" sldId="265"/>
            <ac:spMk id="3076" creationId="{0CABCAE3-64FC-4149-819F-2C1812824154}"/>
          </ac:spMkLst>
        </pc:spChg>
        <pc:spChg chg="add del">
          <ac:chgData name="Sylvester Brown" userId="375c4b01711cf115" providerId="LiveId" clId="{1C98ED41-6642-4642-B38E-63645314997D}" dt="2020-02-29T06:04:10.616" v="715" actId="26606"/>
          <ac:spMkLst>
            <pc:docMk/>
            <pc:sldMk cId="3808835245" sldId="265"/>
            <ac:spMk id="3080" creationId="{1669046F-5838-4C7A-BBE8-A77F40FD9C7F}"/>
          </ac:spMkLst>
        </pc:spChg>
        <pc:spChg chg="add del">
          <ac:chgData name="Sylvester Brown" userId="375c4b01711cf115" providerId="LiveId" clId="{1C98ED41-6642-4642-B38E-63645314997D}" dt="2020-02-29T06:04:10.616" v="715" actId="26606"/>
          <ac:spMkLst>
            <pc:docMk/>
            <pc:sldMk cId="3808835245" sldId="265"/>
            <ac:spMk id="3081" creationId="{2D5E6CDB-92ED-43A1-9491-C46E2C8E9956}"/>
          </ac:spMkLst>
        </pc:spChg>
        <pc:spChg chg="add del">
          <ac:chgData name="Sylvester Brown" userId="375c4b01711cf115" providerId="LiveId" clId="{1C98ED41-6642-4642-B38E-63645314997D}" dt="2020-02-29T06:04:12.912" v="717" actId="26606"/>
          <ac:spMkLst>
            <pc:docMk/>
            <pc:sldMk cId="3808835245" sldId="265"/>
            <ac:spMk id="3087" creationId="{1CE580D1-F917-4567-AFB4-99AA9B52ADF0}"/>
          </ac:spMkLst>
        </pc:spChg>
        <pc:spChg chg="add del">
          <ac:chgData name="Sylvester Brown" userId="375c4b01711cf115" providerId="LiveId" clId="{1C98ED41-6642-4642-B38E-63645314997D}" dt="2020-02-29T06:04:12.912" v="717" actId="26606"/>
          <ac:spMkLst>
            <pc:docMk/>
            <pc:sldMk cId="3808835245" sldId="265"/>
            <ac:spMk id="3091" creationId="{5BB14454-D00C-4958-BB39-F5F9F3ACD499}"/>
          </ac:spMkLst>
        </pc:spChg>
        <pc:spChg chg="add del">
          <ac:chgData name="Sylvester Brown" userId="375c4b01711cf115" providerId="LiveId" clId="{1C98ED41-6642-4642-B38E-63645314997D}" dt="2020-02-29T06:04:12.912" v="717" actId="26606"/>
          <ac:spMkLst>
            <pc:docMk/>
            <pc:sldMk cId="3808835245" sldId="265"/>
            <ac:spMk id="3093" creationId="{A1084370-0E70-4003-9787-3490FCC20E13}"/>
          </ac:spMkLst>
        </pc:spChg>
        <pc:spChg chg="add">
          <ac:chgData name="Sylvester Brown" userId="375c4b01711cf115" providerId="LiveId" clId="{1C98ED41-6642-4642-B38E-63645314997D}" dt="2020-02-29T06:04:12.943" v="718" actId="26606"/>
          <ac:spMkLst>
            <pc:docMk/>
            <pc:sldMk cId="3808835245" sldId="265"/>
            <ac:spMk id="3099" creationId="{0CABCAE3-64FC-4149-819F-2C1812824154}"/>
          </ac:spMkLst>
        </pc:spChg>
        <pc:spChg chg="add">
          <ac:chgData name="Sylvester Brown" userId="375c4b01711cf115" providerId="LiveId" clId="{1C98ED41-6642-4642-B38E-63645314997D}" dt="2020-02-29T06:04:12.943" v="718" actId="26606"/>
          <ac:spMkLst>
            <pc:docMk/>
            <pc:sldMk cId="3808835245" sldId="265"/>
            <ac:spMk id="3103" creationId="{1669046F-5838-4C7A-BBE8-A77F40FD9C7F}"/>
          </ac:spMkLst>
        </pc:spChg>
        <pc:spChg chg="add">
          <ac:chgData name="Sylvester Brown" userId="375c4b01711cf115" providerId="LiveId" clId="{1C98ED41-6642-4642-B38E-63645314997D}" dt="2020-02-29T06:04:12.943" v="718" actId="26606"/>
          <ac:spMkLst>
            <pc:docMk/>
            <pc:sldMk cId="3808835245" sldId="265"/>
            <ac:spMk id="3104" creationId="{2D5E6CDB-92ED-43A1-9491-C46E2C8E9956}"/>
          </ac:spMkLst>
        </pc:spChg>
        <pc:spChg chg="add">
          <ac:chgData name="Sylvester Brown" userId="375c4b01711cf115" providerId="LiveId" clId="{1C98ED41-6642-4642-B38E-63645314997D}" dt="2020-02-29T06:04:12.943" v="718" actId="26606"/>
          <ac:spMkLst>
            <pc:docMk/>
            <pc:sldMk cId="3808835245" sldId="265"/>
            <ac:spMk id="3107" creationId="{23B9DAF8-7DB4-40CB-85F8-7E02F95C6CA7}"/>
          </ac:spMkLst>
        </pc:spChg>
        <pc:grpChg chg="add del">
          <ac:chgData name="Sylvester Brown" userId="375c4b01711cf115" providerId="LiveId" clId="{1C98ED41-6642-4642-B38E-63645314997D}" dt="2020-02-29T06:04:07.330" v="713" actId="26606"/>
          <ac:grpSpMkLst>
            <pc:docMk/>
            <pc:sldMk cId="3808835245" sldId="265"/>
            <ac:grpSpMk id="85" creationId="{2B7C66D2-22E8-4E8F-829B-050BFA7C86C5}"/>
          </ac:grpSpMkLst>
        </pc:grpChg>
        <pc:grpChg chg="add del">
          <ac:chgData name="Sylvester Brown" userId="375c4b01711cf115" providerId="LiveId" clId="{1C98ED41-6642-4642-B38E-63645314997D}" dt="2020-02-29T06:04:10.616" v="715" actId="26606"/>
          <ac:grpSpMkLst>
            <pc:docMk/>
            <pc:sldMk cId="3808835245" sldId="265"/>
            <ac:grpSpMk id="3082" creationId="{EBB966BC-DC49-4138-8DEF-B1CD13033926}"/>
          </ac:grpSpMkLst>
        </pc:grpChg>
        <pc:grpChg chg="add del">
          <ac:chgData name="Sylvester Brown" userId="375c4b01711cf115" providerId="LiveId" clId="{1C98ED41-6642-4642-B38E-63645314997D}" dt="2020-02-29T06:04:12.912" v="717" actId="26606"/>
          <ac:grpSpMkLst>
            <pc:docMk/>
            <pc:sldMk cId="3808835245" sldId="265"/>
            <ac:grpSpMk id="3094" creationId="{2B7C66D2-22E8-4E8F-829B-050BFA7C86C5}"/>
          </ac:grpSpMkLst>
        </pc:grpChg>
        <pc:grpChg chg="add">
          <ac:chgData name="Sylvester Brown" userId="375c4b01711cf115" providerId="LiveId" clId="{1C98ED41-6642-4642-B38E-63645314997D}" dt="2020-02-29T06:04:12.943" v="718" actId="26606"/>
          <ac:grpSpMkLst>
            <pc:docMk/>
            <pc:sldMk cId="3808835245" sldId="265"/>
            <ac:grpSpMk id="3105" creationId="{EBB966BC-DC49-4138-8DEF-B1CD13033926}"/>
          </ac:grpSpMkLst>
        </pc:grpChg>
        <pc:picChg chg="add del mod">
          <ac:chgData name="Sylvester Brown" userId="375c4b01711cf115" providerId="LiveId" clId="{1C98ED41-6642-4642-B38E-63645314997D}" dt="2020-03-01T00:23:59.541" v="1021"/>
          <ac:picMkLst>
            <pc:docMk/>
            <pc:sldMk cId="3808835245" sldId="265"/>
            <ac:picMk id="3" creationId="{FCD28D70-CEDC-4390-9139-8C4CB530C342}"/>
          </ac:picMkLst>
        </pc:picChg>
        <pc:picChg chg="add del mod">
          <ac:chgData name="Sylvester Brown" userId="375c4b01711cf115" providerId="LiveId" clId="{1C98ED41-6642-4642-B38E-63645314997D}" dt="2020-03-01T00:31:26.590" v="1029"/>
          <ac:picMkLst>
            <pc:docMk/>
            <pc:sldMk cId="3808835245" sldId="265"/>
            <ac:picMk id="5" creationId="{1141228B-CBDE-4009-A8EF-7056651292E3}"/>
          </ac:picMkLst>
        </pc:picChg>
        <pc:picChg chg="add del mod">
          <ac:chgData name="Sylvester Brown" userId="375c4b01711cf115" providerId="LiveId" clId="{1C98ED41-6642-4642-B38E-63645314997D}" dt="2020-03-01T00:48:41.508" v="1034"/>
          <ac:picMkLst>
            <pc:docMk/>
            <pc:sldMk cId="3808835245" sldId="265"/>
            <ac:picMk id="7" creationId="{3A69E97D-7134-4D18-A351-8DB2A89FEDB6}"/>
          </ac:picMkLst>
        </pc:picChg>
        <pc:picChg chg="add mod">
          <ac:chgData name="Sylvester Brown" userId="375c4b01711cf115" providerId="LiveId" clId="{1C98ED41-6642-4642-B38E-63645314997D}" dt="2020-03-01T01:13:16.348" v="1045"/>
          <ac:picMkLst>
            <pc:docMk/>
            <pc:sldMk cId="3808835245" sldId="265"/>
            <ac:picMk id="9" creationId="{85D3F4DB-84A4-4751-85BE-30EB8D221D85}"/>
          </ac:picMkLst>
        </pc:picChg>
        <pc:picChg chg="add del">
          <ac:chgData name="Sylvester Brown" userId="375c4b01711cf115" providerId="LiveId" clId="{1C98ED41-6642-4642-B38E-63645314997D}" dt="2020-02-29T06:04:07.330" v="713" actId="26606"/>
          <ac:picMkLst>
            <pc:docMk/>
            <pc:sldMk cId="3808835245" sldId="265"/>
            <ac:picMk id="73" creationId="{1F5620B8-A2D8-4568-B566-F0453A0D9167}"/>
          </ac:picMkLst>
        </pc:picChg>
        <pc:picChg chg="add del">
          <ac:chgData name="Sylvester Brown" userId="375c4b01711cf115" providerId="LiveId" clId="{1C98ED41-6642-4642-B38E-63645314997D}" dt="2020-02-29T06:04:07.330" v="713" actId="26606"/>
          <ac:picMkLst>
            <pc:docMk/>
            <pc:sldMk cId="3808835245" sldId="265"/>
            <ac:picMk id="89" creationId="{3635D2BC-4EDA-4A3E-83BF-035608099BD5}"/>
          </ac:picMkLst>
        </pc:picChg>
        <pc:picChg chg="mod">
          <ac:chgData name="Sylvester Brown" userId="375c4b01711cf115" providerId="LiveId" clId="{1C98ED41-6642-4642-B38E-63645314997D}" dt="2020-02-29T06:04:12.943" v="718" actId="26606"/>
          <ac:picMkLst>
            <pc:docMk/>
            <pc:sldMk cId="3808835245" sldId="265"/>
            <ac:picMk id="3074" creationId="{047A6726-28AD-4C4B-8022-0D8A847553D9}"/>
          </ac:picMkLst>
        </pc:picChg>
        <pc:picChg chg="add del">
          <ac:chgData name="Sylvester Brown" userId="375c4b01711cf115" providerId="LiveId" clId="{1C98ED41-6642-4642-B38E-63645314997D}" dt="2020-02-29T06:04:10.616" v="715" actId="26606"/>
          <ac:picMkLst>
            <pc:docMk/>
            <pc:sldMk cId="3808835245" sldId="265"/>
            <ac:picMk id="3077" creationId="{012FDCFE-9AD2-4D8A-8CBF-B3AA37EBF6DD}"/>
          </ac:picMkLst>
        </pc:picChg>
        <pc:picChg chg="add del">
          <ac:chgData name="Sylvester Brown" userId="375c4b01711cf115" providerId="LiveId" clId="{1C98ED41-6642-4642-B38E-63645314997D}" dt="2020-02-29T06:04:10.616" v="715" actId="26606"/>
          <ac:picMkLst>
            <pc:docMk/>
            <pc:sldMk cId="3808835245" sldId="265"/>
            <ac:picMk id="3085" creationId="{7EFCF05C-6070-460B-8E60-12BE3EFD19F0}"/>
          </ac:picMkLst>
        </pc:picChg>
        <pc:picChg chg="add del">
          <ac:chgData name="Sylvester Brown" userId="375c4b01711cf115" providerId="LiveId" clId="{1C98ED41-6642-4642-B38E-63645314997D}" dt="2020-02-29T06:04:12.912" v="717" actId="26606"/>
          <ac:picMkLst>
            <pc:docMk/>
            <pc:sldMk cId="3808835245" sldId="265"/>
            <ac:picMk id="3088" creationId="{1F5620B8-A2D8-4568-B566-F0453A0D9167}"/>
          </ac:picMkLst>
        </pc:picChg>
        <pc:picChg chg="add del">
          <ac:chgData name="Sylvester Brown" userId="375c4b01711cf115" providerId="LiveId" clId="{1C98ED41-6642-4642-B38E-63645314997D}" dt="2020-02-29T06:04:12.912" v="717" actId="26606"/>
          <ac:picMkLst>
            <pc:docMk/>
            <pc:sldMk cId="3808835245" sldId="265"/>
            <ac:picMk id="3096" creationId="{3635D2BC-4EDA-4A3E-83BF-035608099BD5}"/>
          </ac:picMkLst>
        </pc:picChg>
        <pc:picChg chg="add">
          <ac:chgData name="Sylvester Brown" userId="375c4b01711cf115" providerId="LiveId" clId="{1C98ED41-6642-4642-B38E-63645314997D}" dt="2020-02-29T06:04:12.943" v="718" actId="26606"/>
          <ac:picMkLst>
            <pc:docMk/>
            <pc:sldMk cId="3808835245" sldId="265"/>
            <ac:picMk id="3100" creationId="{012FDCFE-9AD2-4D8A-8CBF-B3AA37EBF6DD}"/>
          </ac:picMkLst>
        </pc:picChg>
        <pc:picChg chg="add">
          <ac:chgData name="Sylvester Brown" userId="375c4b01711cf115" providerId="LiveId" clId="{1C98ED41-6642-4642-B38E-63645314997D}" dt="2020-02-29T06:04:12.943" v="718" actId="26606"/>
          <ac:picMkLst>
            <pc:docMk/>
            <pc:sldMk cId="3808835245" sldId="265"/>
            <ac:picMk id="3109" creationId="{7EFCF05C-6070-460B-8E60-12BE3EFD19F0}"/>
          </ac:picMkLst>
        </pc:picChg>
        <pc:inkChg chg="add del">
          <ac:chgData name="Sylvester Brown" userId="375c4b01711cf115" providerId="LiveId" clId="{1C98ED41-6642-4642-B38E-63645314997D}" dt="2020-03-01T00:48:41.508" v="1034"/>
          <ac:inkMkLst>
            <pc:docMk/>
            <pc:sldMk cId="3808835245" sldId="265"/>
            <ac:inkMk id="6" creationId="{A1337BDA-5B6D-4023-96A5-CAEB2F1F7F7F}"/>
          </ac:inkMkLst>
        </pc:inkChg>
        <pc:inkChg chg="add">
          <ac:chgData name="Sylvester Brown" userId="375c4b01711cf115" providerId="LiveId" clId="{1C98ED41-6642-4642-B38E-63645314997D}" dt="2020-03-01T01:13:16.348" v="1045"/>
          <ac:inkMkLst>
            <pc:docMk/>
            <pc:sldMk cId="3808835245" sldId="265"/>
            <ac:inkMk id="8" creationId="{4B896B77-D70C-4BC1-B342-A3A174B8398C}"/>
          </ac:inkMkLst>
        </pc:inkChg>
        <pc:cxnChg chg="add del">
          <ac:chgData name="Sylvester Brown" userId="375c4b01711cf115" providerId="LiveId" clId="{1C98ED41-6642-4642-B38E-63645314997D}" dt="2020-02-29T06:04:07.330" v="713" actId="26606"/>
          <ac:cxnSpMkLst>
            <pc:docMk/>
            <pc:sldMk cId="3808835245" sldId="265"/>
            <ac:cxnSpMk id="75" creationId="{1C7D2BA4-4B7A-4596-8BCC-5CF715423894}"/>
          </ac:cxnSpMkLst>
        </pc:cxnChg>
        <pc:cxnChg chg="add del">
          <ac:chgData name="Sylvester Brown" userId="375c4b01711cf115" providerId="LiveId" clId="{1C98ED41-6642-4642-B38E-63645314997D}" dt="2020-02-29T06:04:07.330" v="713" actId="26606"/>
          <ac:cxnSpMkLst>
            <pc:docMk/>
            <pc:sldMk cId="3808835245" sldId="265"/>
            <ac:cxnSpMk id="77" creationId="{C9D4B225-18E9-4C5B-94D8-2ABE6D161E4A}"/>
          </ac:cxnSpMkLst>
        </pc:cxnChg>
        <pc:cxnChg chg="add del">
          <ac:chgData name="Sylvester Brown" userId="375c4b01711cf115" providerId="LiveId" clId="{1C98ED41-6642-4642-B38E-63645314997D}" dt="2020-02-29T06:04:07.330" v="713" actId="26606"/>
          <ac:cxnSpMkLst>
            <pc:docMk/>
            <pc:sldMk cId="3808835245" sldId="265"/>
            <ac:cxnSpMk id="81" creationId="{28A657A7-C4E5-425B-98FA-BB817FF7BFB0}"/>
          </ac:cxnSpMkLst>
        </pc:cxnChg>
        <pc:cxnChg chg="add del">
          <ac:chgData name="Sylvester Brown" userId="375c4b01711cf115" providerId="LiveId" clId="{1C98ED41-6642-4642-B38E-63645314997D}" dt="2020-02-29T06:04:07.330" v="713" actId="26606"/>
          <ac:cxnSpMkLst>
            <pc:docMk/>
            <pc:sldMk cId="3808835245" sldId="265"/>
            <ac:cxnSpMk id="91" creationId="{A3C86EB9-7FA9-42F7-B348-A7FD17436A94}"/>
          </ac:cxnSpMkLst>
        </pc:cxnChg>
        <pc:cxnChg chg="add del">
          <ac:chgData name="Sylvester Brown" userId="375c4b01711cf115" providerId="LiveId" clId="{1C98ED41-6642-4642-B38E-63645314997D}" dt="2020-02-29T06:04:10.616" v="715" actId="26606"/>
          <ac:cxnSpMkLst>
            <pc:docMk/>
            <pc:sldMk cId="3808835245" sldId="265"/>
            <ac:cxnSpMk id="93" creationId="{CFD731F1-726F-453E-9516-3058095DE995}"/>
          </ac:cxnSpMkLst>
        </pc:cxnChg>
        <pc:cxnChg chg="add del">
          <ac:chgData name="Sylvester Brown" userId="375c4b01711cf115" providerId="LiveId" clId="{1C98ED41-6642-4642-B38E-63645314997D}" dt="2020-02-29T06:04:10.616" v="715" actId="26606"/>
          <ac:cxnSpMkLst>
            <pc:docMk/>
            <pc:sldMk cId="3808835245" sldId="265"/>
            <ac:cxnSpMk id="3078" creationId="{FBD463FC-4CA8-4FF4-85A3-AF9F4B98D210}"/>
          </ac:cxnSpMkLst>
        </pc:cxnChg>
        <pc:cxnChg chg="add del">
          <ac:chgData name="Sylvester Brown" userId="375c4b01711cf115" providerId="LiveId" clId="{1C98ED41-6642-4642-B38E-63645314997D}" dt="2020-02-29T06:04:10.616" v="715" actId="26606"/>
          <ac:cxnSpMkLst>
            <pc:docMk/>
            <pc:sldMk cId="3808835245" sldId="265"/>
            <ac:cxnSpMk id="3079" creationId="{A56012FD-74A8-4C91-B318-435CF2B71927}"/>
          </ac:cxnSpMkLst>
        </pc:cxnChg>
        <pc:cxnChg chg="add del">
          <ac:chgData name="Sylvester Brown" userId="375c4b01711cf115" providerId="LiveId" clId="{1C98ED41-6642-4642-B38E-63645314997D}" dt="2020-02-29T06:04:10.616" v="715" actId="26606"/>
          <ac:cxnSpMkLst>
            <pc:docMk/>
            <pc:sldMk cId="3808835245" sldId="265"/>
            <ac:cxnSpMk id="3084" creationId="{606AED2C-61BA-485C-9DD4-B23B6280F9D8}"/>
          </ac:cxnSpMkLst>
        </pc:cxnChg>
        <pc:cxnChg chg="add del">
          <ac:chgData name="Sylvester Brown" userId="375c4b01711cf115" providerId="LiveId" clId="{1C98ED41-6642-4642-B38E-63645314997D}" dt="2020-02-29T06:04:12.912" v="717" actId="26606"/>
          <ac:cxnSpMkLst>
            <pc:docMk/>
            <pc:sldMk cId="3808835245" sldId="265"/>
            <ac:cxnSpMk id="3089" creationId="{1C7D2BA4-4B7A-4596-8BCC-5CF715423894}"/>
          </ac:cxnSpMkLst>
        </pc:cxnChg>
        <pc:cxnChg chg="add del">
          <ac:chgData name="Sylvester Brown" userId="375c4b01711cf115" providerId="LiveId" clId="{1C98ED41-6642-4642-B38E-63645314997D}" dt="2020-02-29T06:04:12.912" v="717" actId="26606"/>
          <ac:cxnSpMkLst>
            <pc:docMk/>
            <pc:sldMk cId="3808835245" sldId="265"/>
            <ac:cxnSpMk id="3090" creationId="{C9D4B225-18E9-4C5B-94D8-2ABE6D161E4A}"/>
          </ac:cxnSpMkLst>
        </pc:cxnChg>
        <pc:cxnChg chg="add del">
          <ac:chgData name="Sylvester Brown" userId="375c4b01711cf115" providerId="LiveId" clId="{1C98ED41-6642-4642-B38E-63645314997D}" dt="2020-02-29T06:04:12.912" v="717" actId="26606"/>
          <ac:cxnSpMkLst>
            <pc:docMk/>
            <pc:sldMk cId="3808835245" sldId="265"/>
            <ac:cxnSpMk id="3092" creationId="{28A657A7-C4E5-425B-98FA-BB817FF7BFB0}"/>
          </ac:cxnSpMkLst>
        </pc:cxnChg>
        <pc:cxnChg chg="add del">
          <ac:chgData name="Sylvester Brown" userId="375c4b01711cf115" providerId="LiveId" clId="{1C98ED41-6642-4642-B38E-63645314997D}" dt="2020-02-29T06:04:12.912" v="717" actId="26606"/>
          <ac:cxnSpMkLst>
            <pc:docMk/>
            <pc:sldMk cId="3808835245" sldId="265"/>
            <ac:cxnSpMk id="3097" creationId="{A3C86EB9-7FA9-42F7-B348-A7FD17436A94}"/>
          </ac:cxnSpMkLst>
        </pc:cxnChg>
        <pc:cxnChg chg="add">
          <ac:chgData name="Sylvester Brown" userId="375c4b01711cf115" providerId="LiveId" clId="{1C98ED41-6642-4642-B38E-63645314997D}" dt="2020-02-29T06:04:12.943" v="718" actId="26606"/>
          <ac:cxnSpMkLst>
            <pc:docMk/>
            <pc:sldMk cId="3808835245" sldId="265"/>
            <ac:cxnSpMk id="3101" creationId="{FBD463FC-4CA8-4FF4-85A3-AF9F4B98D210}"/>
          </ac:cxnSpMkLst>
        </pc:cxnChg>
        <pc:cxnChg chg="add">
          <ac:chgData name="Sylvester Brown" userId="375c4b01711cf115" providerId="LiveId" clId="{1C98ED41-6642-4642-B38E-63645314997D}" dt="2020-02-29T06:04:12.943" v="718" actId="26606"/>
          <ac:cxnSpMkLst>
            <pc:docMk/>
            <pc:sldMk cId="3808835245" sldId="265"/>
            <ac:cxnSpMk id="3102" creationId="{A56012FD-74A8-4C91-B318-435CF2B71927}"/>
          </ac:cxnSpMkLst>
        </pc:cxnChg>
        <pc:cxnChg chg="add">
          <ac:chgData name="Sylvester Brown" userId="375c4b01711cf115" providerId="LiveId" clId="{1C98ED41-6642-4642-B38E-63645314997D}" dt="2020-02-29T06:04:12.943" v="718" actId="26606"/>
          <ac:cxnSpMkLst>
            <pc:docMk/>
            <pc:sldMk cId="3808835245" sldId="265"/>
            <ac:cxnSpMk id="3108" creationId="{606AED2C-61BA-485C-9DD4-B23B6280F9D8}"/>
          </ac:cxnSpMkLst>
        </pc:cxnChg>
        <pc:cxnChg chg="add">
          <ac:chgData name="Sylvester Brown" userId="375c4b01711cf115" providerId="LiveId" clId="{1C98ED41-6642-4642-B38E-63645314997D}" dt="2020-02-29T06:04:12.943" v="718" actId="26606"/>
          <ac:cxnSpMkLst>
            <pc:docMk/>
            <pc:sldMk cId="3808835245" sldId="265"/>
            <ac:cxnSpMk id="3110" creationId="{CFD731F1-726F-453E-9516-3058095DE995}"/>
          </ac:cxnSpMkLst>
        </pc:cxnChg>
      </pc:sldChg>
      <pc:sldChg chg="addSp delSp modSp modTransition modAnim">
        <pc:chgData name="Sylvester Brown" userId="375c4b01711cf115" providerId="LiveId" clId="{1C98ED41-6642-4642-B38E-63645314997D}" dt="2020-03-01T01:13:16.348" v="1045"/>
        <pc:sldMkLst>
          <pc:docMk/>
          <pc:sldMk cId="748988481" sldId="266"/>
        </pc:sldMkLst>
        <pc:spChg chg="mod">
          <ac:chgData name="Sylvester Brown" userId="375c4b01711cf115" providerId="LiveId" clId="{1C98ED41-6642-4642-B38E-63645314997D}" dt="2020-02-29T06:10:09.092" v="744" actId="255"/>
          <ac:spMkLst>
            <pc:docMk/>
            <pc:sldMk cId="748988481" sldId="266"/>
            <ac:spMk id="3" creationId="{A25CAD35-621C-4B53-8A5D-D2EA6BBEA0C8}"/>
          </ac:spMkLst>
        </pc:spChg>
        <pc:picChg chg="add del mod">
          <ac:chgData name="Sylvester Brown" userId="375c4b01711cf115" providerId="LiveId" clId="{1C98ED41-6642-4642-B38E-63645314997D}" dt="2020-03-01T00:26:31.128" v="1023"/>
          <ac:picMkLst>
            <pc:docMk/>
            <pc:sldMk cId="748988481" sldId="266"/>
            <ac:picMk id="2" creationId="{BEEC7700-72EE-4E7D-87A1-5A689FD725D5}"/>
          </ac:picMkLst>
        </pc:picChg>
        <pc:picChg chg="add del mod">
          <ac:chgData name="Sylvester Brown" userId="375c4b01711cf115" providerId="LiveId" clId="{1C98ED41-6642-4642-B38E-63645314997D}" dt="2020-03-01T00:26:55.168" v="1025"/>
          <ac:picMkLst>
            <pc:docMk/>
            <pc:sldMk cId="748988481" sldId="266"/>
            <ac:picMk id="4" creationId="{642BAFA9-1B59-47FB-B567-876BA4484260}"/>
          </ac:picMkLst>
        </pc:picChg>
        <pc:picChg chg="add del mod">
          <ac:chgData name="Sylvester Brown" userId="375c4b01711cf115" providerId="LiveId" clId="{1C98ED41-6642-4642-B38E-63645314997D}" dt="2020-03-01T00:28:25.186" v="1027"/>
          <ac:picMkLst>
            <pc:docMk/>
            <pc:sldMk cId="748988481" sldId="266"/>
            <ac:picMk id="6" creationId="{945C4A1C-F7E2-4F3E-BDD3-7C02378253BD}"/>
          </ac:picMkLst>
        </pc:picChg>
        <pc:picChg chg="add del mod">
          <ac:chgData name="Sylvester Brown" userId="375c4b01711cf115" providerId="LiveId" clId="{1C98ED41-6642-4642-B38E-63645314997D}" dt="2020-03-01T00:31:26.590" v="1029"/>
          <ac:picMkLst>
            <pc:docMk/>
            <pc:sldMk cId="748988481" sldId="266"/>
            <ac:picMk id="8" creationId="{B279BF38-DF40-432C-BF2C-5178F29CCBEA}"/>
          </ac:picMkLst>
        </pc:picChg>
        <pc:picChg chg="add del mod">
          <ac:chgData name="Sylvester Brown" userId="375c4b01711cf115" providerId="LiveId" clId="{1C98ED41-6642-4642-B38E-63645314997D}" dt="2020-03-01T00:48:41.508" v="1034"/>
          <ac:picMkLst>
            <pc:docMk/>
            <pc:sldMk cId="748988481" sldId="266"/>
            <ac:picMk id="10" creationId="{DB1759D6-151F-4575-BE72-00DC2B272B2A}"/>
          </ac:picMkLst>
        </pc:picChg>
        <pc:picChg chg="add mod">
          <ac:chgData name="Sylvester Brown" userId="375c4b01711cf115" providerId="LiveId" clId="{1C98ED41-6642-4642-B38E-63645314997D}" dt="2020-03-01T01:13:16.348" v="1045"/>
          <ac:picMkLst>
            <pc:docMk/>
            <pc:sldMk cId="748988481" sldId="266"/>
            <ac:picMk id="12" creationId="{9A81F3FD-F7C1-47BA-A107-CDCF4BA055BC}"/>
          </ac:picMkLst>
        </pc:picChg>
        <pc:picChg chg="mod">
          <ac:chgData name="Sylvester Brown" userId="375c4b01711cf115" providerId="LiveId" clId="{1C98ED41-6642-4642-B38E-63645314997D}" dt="2020-02-29T06:10:14.972" v="745" actId="1076"/>
          <ac:picMkLst>
            <pc:docMk/>
            <pc:sldMk cId="748988481" sldId="266"/>
            <ac:picMk id="4098" creationId="{63088901-74AD-4B19-A6C8-C7B9BD155B22}"/>
          </ac:picMkLst>
        </pc:picChg>
        <pc:inkChg chg="add del">
          <ac:chgData name="Sylvester Brown" userId="375c4b01711cf115" providerId="LiveId" clId="{1C98ED41-6642-4642-B38E-63645314997D}" dt="2020-03-01T00:28:25.186" v="1027"/>
          <ac:inkMkLst>
            <pc:docMk/>
            <pc:sldMk cId="748988481" sldId="266"/>
            <ac:inkMk id="5" creationId="{6F308D78-EE72-48DD-91FE-C8DB6601A361}"/>
          </ac:inkMkLst>
        </pc:inkChg>
        <pc:inkChg chg="add del">
          <ac:chgData name="Sylvester Brown" userId="375c4b01711cf115" providerId="LiveId" clId="{1C98ED41-6642-4642-B38E-63645314997D}" dt="2020-03-01T00:31:26.590" v="1029"/>
          <ac:inkMkLst>
            <pc:docMk/>
            <pc:sldMk cId="748988481" sldId="266"/>
            <ac:inkMk id="7" creationId="{3E88C74A-F8DB-49FA-9A7E-39D2630186F5}"/>
          </ac:inkMkLst>
        </pc:inkChg>
        <pc:inkChg chg="add del">
          <ac:chgData name="Sylvester Brown" userId="375c4b01711cf115" providerId="LiveId" clId="{1C98ED41-6642-4642-B38E-63645314997D}" dt="2020-03-01T00:48:41.508" v="1034"/>
          <ac:inkMkLst>
            <pc:docMk/>
            <pc:sldMk cId="748988481" sldId="266"/>
            <ac:inkMk id="9" creationId="{8D54F81E-B662-4088-BC7B-B1AA2A10B6A9}"/>
          </ac:inkMkLst>
        </pc:inkChg>
        <pc:inkChg chg="add">
          <ac:chgData name="Sylvester Brown" userId="375c4b01711cf115" providerId="LiveId" clId="{1C98ED41-6642-4642-B38E-63645314997D}" dt="2020-03-01T01:13:16.348" v="1045"/>
          <ac:inkMkLst>
            <pc:docMk/>
            <pc:sldMk cId="748988481" sldId="266"/>
            <ac:inkMk id="11" creationId="{F74A42E7-8055-4D83-8F1D-6F6A1E5932B5}"/>
          </ac:inkMkLst>
        </pc:inkChg>
      </pc:sldChg>
      <pc:sldChg chg="addSp delSp del">
        <pc:chgData name="Sylvester Brown" userId="375c4b01711cf115" providerId="LiveId" clId="{1C98ED41-6642-4642-B38E-63645314997D}" dt="2020-02-27T02:36:17.774" v="40" actId="2696"/>
        <pc:sldMkLst>
          <pc:docMk/>
          <pc:sldMk cId="37269109" sldId="267"/>
        </pc:sldMkLst>
        <pc:spChg chg="add del">
          <ac:chgData name="Sylvester Brown" userId="375c4b01711cf115" providerId="LiveId" clId="{1C98ED41-6642-4642-B38E-63645314997D}" dt="2020-02-27T02:31:22.685" v="1"/>
          <ac:spMkLst>
            <pc:docMk/>
            <pc:sldMk cId="37269109" sldId="267"/>
            <ac:spMk id="3" creationId="{AF14CA04-3093-411A-A51D-20D2A753772D}"/>
          </ac:spMkLst>
        </pc:spChg>
      </pc:sldChg>
      <pc:sldChg chg="addSp delSp modSp modTransition">
        <pc:chgData name="Sylvester Brown" userId="375c4b01711cf115" providerId="LiveId" clId="{1C98ED41-6642-4642-B38E-63645314997D}" dt="2020-03-01T01:13:16.348" v="1045"/>
        <pc:sldMkLst>
          <pc:docMk/>
          <pc:sldMk cId="863419471" sldId="268"/>
        </pc:sldMkLst>
        <pc:spChg chg="mod">
          <ac:chgData name="Sylvester Brown" userId="375c4b01711cf115" providerId="LiveId" clId="{1C98ED41-6642-4642-B38E-63645314997D}" dt="2020-02-27T02:36:11.567" v="39"/>
          <ac:spMkLst>
            <pc:docMk/>
            <pc:sldMk cId="863419471" sldId="268"/>
            <ac:spMk id="2" creationId="{BE22A688-CF34-4EF5-AEC4-86D37A8304E0}"/>
          </ac:spMkLst>
        </pc:spChg>
        <pc:graphicFrameChg chg="add del">
          <ac:chgData name="Sylvester Brown" userId="375c4b01711cf115" providerId="LiveId" clId="{1C98ED41-6642-4642-B38E-63645314997D}" dt="2020-02-27T02:34:14.374" v="11"/>
          <ac:graphicFrameMkLst>
            <pc:docMk/>
            <pc:sldMk cId="863419471" sldId="268"/>
            <ac:graphicFrameMk id="4" creationId="{D6CB7D91-18DB-410F-9941-6DD04FD20980}"/>
          </ac:graphicFrameMkLst>
        </pc:graphicFrameChg>
        <pc:graphicFrameChg chg="add mod modGraphic">
          <ac:chgData name="Sylvester Brown" userId="375c4b01711cf115" providerId="LiveId" clId="{1C98ED41-6642-4642-B38E-63645314997D}" dt="2020-02-29T06:16:28.947" v="760" actId="122"/>
          <ac:graphicFrameMkLst>
            <pc:docMk/>
            <pc:sldMk cId="863419471" sldId="268"/>
            <ac:graphicFrameMk id="5" creationId="{4FB243EF-BEBF-4ED5-94F8-BEE94CEC8FE1}"/>
          </ac:graphicFrameMkLst>
        </pc:graphicFrameChg>
        <pc:graphicFrameChg chg="add mod modGraphic">
          <ac:chgData name="Sylvester Brown" userId="375c4b01711cf115" providerId="LiveId" clId="{1C98ED41-6642-4642-B38E-63645314997D}" dt="2020-02-27T02:35:45.750" v="38" actId="313"/>
          <ac:graphicFrameMkLst>
            <pc:docMk/>
            <pc:sldMk cId="863419471" sldId="268"/>
            <ac:graphicFrameMk id="6" creationId="{59CE1245-D524-431C-AAA0-045FAD1B945C}"/>
          </ac:graphicFrameMkLst>
        </pc:graphicFrameChg>
        <pc:picChg chg="add mod">
          <ac:chgData name="Sylvester Brown" userId="375c4b01711cf115" providerId="LiveId" clId="{1C98ED41-6642-4642-B38E-63645314997D}" dt="2020-03-01T01:13:16.348" v="1045"/>
          <ac:picMkLst>
            <pc:docMk/>
            <pc:sldMk cId="863419471" sldId="268"/>
            <ac:picMk id="3" creationId="{E9B43152-5E40-431B-B4FC-6EA927FBB9C7}"/>
          </ac:picMkLst>
        </pc:picChg>
      </pc:sldChg>
      <pc:sldChg chg="addSp delSp modSp add mod modTransition setBg modAnim">
        <pc:chgData name="Sylvester Brown" userId="375c4b01711cf115" providerId="LiveId" clId="{1C98ED41-6642-4642-B38E-63645314997D}" dt="2020-03-01T01:13:16.348" v="1045"/>
        <pc:sldMkLst>
          <pc:docMk/>
          <pc:sldMk cId="3889031959" sldId="269"/>
        </pc:sldMkLst>
        <pc:spChg chg="mod">
          <ac:chgData name="Sylvester Brown" userId="375c4b01711cf115" providerId="LiveId" clId="{1C98ED41-6642-4642-B38E-63645314997D}" dt="2020-02-29T06:10:54.895" v="750" actId="26606"/>
          <ac:spMkLst>
            <pc:docMk/>
            <pc:sldMk cId="3889031959" sldId="269"/>
            <ac:spMk id="2" creationId="{07798378-D152-450B-BBB2-5F4E53FF2185}"/>
          </ac:spMkLst>
        </pc:spChg>
        <pc:spChg chg="del mod">
          <ac:chgData name="Sylvester Brown" userId="375c4b01711cf115" providerId="LiveId" clId="{1C98ED41-6642-4642-B38E-63645314997D}" dt="2020-02-29T06:10:54.895" v="750" actId="26606"/>
          <ac:spMkLst>
            <pc:docMk/>
            <pc:sldMk cId="3889031959" sldId="269"/>
            <ac:spMk id="3" creationId="{C28C1B39-5689-487E-A904-177840D1E63E}"/>
          </ac:spMkLst>
        </pc:spChg>
        <pc:spChg chg="add del">
          <ac:chgData name="Sylvester Brown" userId="375c4b01711cf115" providerId="LiveId" clId="{1C98ED41-6642-4642-B38E-63645314997D}" dt="2020-02-29T06:10:51.786" v="747" actId="26606"/>
          <ac:spMkLst>
            <pc:docMk/>
            <pc:sldMk cId="3889031959" sldId="269"/>
            <ac:spMk id="8" creationId="{08E7A6F0-5CD3-481E-B0F2-E7F99FE675B0}"/>
          </ac:spMkLst>
        </pc:spChg>
        <pc:spChg chg="add del">
          <ac:chgData name="Sylvester Brown" userId="375c4b01711cf115" providerId="LiveId" clId="{1C98ED41-6642-4642-B38E-63645314997D}" dt="2020-02-29T06:10:51.786" v="747" actId="26606"/>
          <ac:spMkLst>
            <pc:docMk/>
            <pc:sldMk cId="3889031959" sldId="269"/>
            <ac:spMk id="10" creationId="{511290DF-4975-4FCD-8B8D-BBC86B836668}"/>
          </ac:spMkLst>
        </pc:spChg>
        <pc:spChg chg="add del">
          <ac:chgData name="Sylvester Brown" userId="375c4b01711cf115" providerId="LiveId" clId="{1C98ED41-6642-4642-B38E-63645314997D}" dt="2020-02-29T06:10:54.861" v="749" actId="26606"/>
          <ac:spMkLst>
            <pc:docMk/>
            <pc:sldMk cId="3889031959" sldId="269"/>
            <ac:spMk id="14" creationId="{6422113C-CD4B-4EA0-B9E0-96AFFF0F3EB8}"/>
          </ac:spMkLst>
        </pc:spChg>
        <pc:spChg chg="add del">
          <ac:chgData name="Sylvester Brown" userId="375c4b01711cf115" providerId="LiveId" clId="{1C98ED41-6642-4642-B38E-63645314997D}" dt="2020-02-29T06:10:51.786" v="747" actId="26606"/>
          <ac:spMkLst>
            <pc:docMk/>
            <pc:sldMk cId="3889031959" sldId="269"/>
            <ac:spMk id="16" creationId="{D9FE1511-6E1B-4F0E-8FF0-958527181CC9}"/>
          </ac:spMkLst>
        </pc:spChg>
        <pc:grpChg chg="add del">
          <ac:chgData name="Sylvester Brown" userId="375c4b01711cf115" providerId="LiveId" clId="{1C98ED41-6642-4642-B38E-63645314997D}" dt="2020-02-29T06:10:51.786" v="747" actId="26606"/>
          <ac:grpSpMkLst>
            <pc:docMk/>
            <pc:sldMk cId="3889031959" sldId="269"/>
            <ac:grpSpMk id="12" creationId="{357CA18A-A333-4DCB-842B-76827D2ECB24}"/>
          </ac:grpSpMkLst>
        </pc:grpChg>
        <pc:grpChg chg="add del">
          <ac:chgData name="Sylvester Brown" userId="375c4b01711cf115" providerId="LiveId" clId="{1C98ED41-6642-4642-B38E-63645314997D}" dt="2020-02-29T06:10:54.861" v="749" actId="26606"/>
          <ac:grpSpMkLst>
            <pc:docMk/>
            <pc:sldMk cId="3889031959" sldId="269"/>
            <ac:grpSpMk id="22" creationId="{8CC00BD5-20C7-4CC3-B391-35AEF228419D}"/>
          </ac:grpSpMkLst>
        </pc:grpChg>
        <pc:graphicFrameChg chg="add">
          <ac:chgData name="Sylvester Brown" userId="375c4b01711cf115" providerId="LiveId" clId="{1C98ED41-6642-4642-B38E-63645314997D}" dt="2020-02-29T06:10:54.895" v="750" actId="26606"/>
          <ac:graphicFrameMkLst>
            <pc:docMk/>
            <pc:sldMk cId="3889031959" sldId="269"/>
            <ac:graphicFrameMk id="5" creationId="{4FEC94AE-8550-4729-8263-E5D5F19E493C}"/>
          </ac:graphicFrameMkLst>
        </pc:graphicFrameChg>
        <pc:picChg chg="add del mod">
          <ac:chgData name="Sylvester Brown" userId="375c4b01711cf115" providerId="LiveId" clId="{1C98ED41-6642-4642-B38E-63645314997D}" dt="2020-03-01T00:48:39.035" v="1033"/>
          <ac:picMkLst>
            <pc:docMk/>
            <pc:sldMk cId="3889031959" sldId="269"/>
            <ac:picMk id="4" creationId="{81B1C4F7-3071-452F-B99B-C55E79F9BD2C}"/>
          </ac:picMkLst>
        </pc:picChg>
        <pc:picChg chg="add mod">
          <ac:chgData name="Sylvester Brown" userId="375c4b01711cf115" providerId="LiveId" clId="{1C98ED41-6642-4642-B38E-63645314997D}" dt="2020-03-01T01:13:16.348" v="1045"/>
          <ac:picMkLst>
            <pc:docMk/>
            <pc:sldMk cId="3889031959" sldId="269"/>
            <ac:picMk id="6" creationId="{7A63A2F4-7FB8-415D-A838-CCC9B7486511}"/>
          </ac:picMkLst>
        </pc:picChg>
        <pc:picChg chg="add del">
          <ac:chgData name="Sylvester Brown" userId="375c4b01711cf115" providerId="LiveId" clId="{1C98ED41-6642-4642-B38E-63645314997D}" dt="2020-02-29T06:10:54.861" v="749" actId="26606"/>
          <ac:picMkLst>
            <pc:docMk/>
            <pc:sldMk cId="3889031959" sldId="269"/>
            <ac:picMk id="7" creationId="{8A6AC5C7-950D-4569-9010-8DF36F2042AF}"/>
          </ac:picMkLst>
        </pc:picChg>
        <pc:picChg chg="add del">
          <ac:chgData name="Sylvester Brown" userId="375c4b01711cf115" providerId="LiveId" clId="{1C98ED41-6642-4642-B38E-63645314997D}" dt="2020-02-29T06:10:51.786" v="747" actId="26606"/>
          <ac:picMkLst>
            <pc:docMk/>
            <pc:sldMk cId="3889031959" sldId="269"/>
            <ac:picMk id="18" creationId="{025CEF6D-5E98-4B5C-A10F-7459C1EEF10E}"/>
          </ac:picMkLst>
        </pc:picChg>
        <pc:inkChg chg="add del">
          <ac:chgData name="Sylvester Brown" userId="375c4b01711cf115" providerId="LiveId" clId="{1C98ED41-6642-4642-B38E-63645314997D}" dt="2020-03-01T00:48:39.035" v="1033"/>
          <ac:inkMkLst>
            <pc:docMk/>
            <pc:sldMk cId="3889031959" sldId="269"/>
            <ac:inkMk id="3" creationId="{140F0444-BE47-493B-871F-34AB507D167B}"/>
          </ac:inkMkLst>
        </pc:inkChg>
        <pc:cxnChg chg="add del">
          <ac:chgData name="Sylvester Brown" userId="375c4b01711cf115" providerId="LiveId" clId="{1C98ED41-6642-4642-B38E-63645314997D}" dt="2020-02-29T06:10:51.786" v="747" actId="26606"/>
          <ac:cxnSpMkLst>
            <pc:docMk/>
            <pc:sldMk cId="3889031959" sldId="269"/>
            <ac:cxnSpMk id="20" creationId="{05C73161-1E4E-4E6A-91B2-E885CF8FFBA6}"/>
          </ac:cxnSpMkLst>
        </pc:cxnChg>
      </pc:sldChg>
      <pc:sldChg chg="addSp delSp modSp add mod modTransition setBg">
        <pc:chgData name="Sylvester Brown" userId="375c4b01711cf115" providerId="LiveId" clId="{1C98ED41-6642-4642-B38E-63645314997D}" dt="2020-03-01T01:13:16.348" v="1045"/>
        <pc:sldMkLst>
          <pc:docMk/>
          <pc:sldMk cId="3311407541" sldId="270"/>
        </pc:sldMkLst>
        <pc:spChg chg="mod">
          <ac:chgData name="Sylvester Brown" userId="375c4b01711cf115" providerId="LiveId" clId="{1C98ED41-6642-4642-B38E-63645314997D}" dt="2020-02-29T06:17:04.535" v="761" actId="26606"/>
          <ac:spMkLst>
            <pc:docMk/>
            <pc:sldMk cId="3311407541" sldId="270"/>
            <ac:spMk id="2" creationId="{7BF37F51-C65C-4DCB-B7F0-5C2A76F396D5}"/>
          </ac:spMkLst>
        </pc:spChg>
        <pc:spChg chg="add del mod">
          <ac:chgData name="Sylvester Brown" userId="375c4b01711cf115" providerId="LiveId" clId="{1C98ED41-6642-4642-B38E-63645314997D}" dt="2020-02-29T06:17:04.535" v="761" actId="26606"/>
          <ac:spMkLst>
            <pc:docMk/>
            <pc:sldMk cId="3311407541" sldId="270"/>
            <ac:spMk id="3" creationId="{805BB0DE-6F44-4638-AA09-367CD02A40D7}"/>
          </ac:spMkLst>
        </pc:spChg>
        <pc:spChg chg="add del">
          <ac:chgData name="Sylvester Brown" userId="375c4b01711cf115" providerId="LiveId" clId="{1C98ED41-6642-4642-B38E-63645314997D}" dt="2020-02-27T02:43:22.652" v="63" actId="26606"/>
          <ac:spMkLst>
            <pc:docMk/>
            <pc:sldMk cId="3311407541" sldId="270"/>
            <ac:spMk id="10" creationId="{07E773EB-1EC1-4E49-9DE2-E6F460497242}"/>
          </ac:spMkLst>
        </pc:spChg>
        <pc:graphicFrameChg chg="add del">
          <ac:chgData name="Sylvester Brown" userId="375c4b01711cf115" providerId="LiveId" clId="{1C98ED41-6642-4642-B38E-63645314997D}" dt="2020-02-27T02:43:22.652" v="63" actId="26606"/>
          <ac:graphicFrameMkLst>
            <pc:docMk/>
            <pc:sldMk cId="3311407541" sldId="270"/>
            <ac:graphicFrameMk id="5" creationId="{DFEC0105-B6CC-41C0-B150-CC9ABE085DCD}"/>
          </ac:graphicFrameMkLst>
        </pc:graphicFrameChg>
        <pc:graphicFrameChg chg="add">
          <ac:chgData name="Sylvester Brown" userId="375c4b01711cf115" providerId="LiveId" clId="{1C98ED41-6642-4642-B38E-63645314997D}" dt="2020-02-29T06:17:04.535" v="761" actId="26606"/>
          <ac:graphicFrameMkLst>
            <pc:docMk/>
            <pc:sldMk cId="3311407541" sldId="270"/>
            <ac:graphicFrameMk id="6" creationId="{12E968B2-8C7C-46A7-9099-E5F8ACAD8BA3}"/>
          </ac:graphicFrameMkLst>
        </pc:graphicFrameChg>
        <pc:picChg chg="add mod">
          <ac:chgData name="Sylvester Brown" userId="375c4b01711cf115" providerId="LiveId" clId="{1C98ED41-6642-4642-B38E-63645314997D}" dt="2020-03-01T01:13:16.348" v="1045"/>
          <ac:picMkLst>
            <pc:docMk/>
            <pc:sldMk cId="3311407541" sldId="270"/>
            <ac:picMk id="3" creationId="{5F5B7CDD-1942-4ACE-94A8-2DF444BAA6F8}"/>
          </ac:picMkLst>
        </pc:picChg>
      </pc:sldChg>
      <pc:sldChg chg="addSp delSp modSp add del">
        <pc:chgData name="Sylvester Brown" userId="375c4b01711cf115" providerId="LiveId" clId="{1C98ED41-6642-4642-B38E-63645314997D}" dt="2020-02-27T03:26:36.597" v="228" actId="2696"/>
        <pc:sldMkLst>
          <pc:docMk/>
          <pc:sldMk cId="2956564140" sldId="271"/>
        </pc:sldMkLst>
        <pc:spChg chg="del">
          <ac:chgData name="Sylvester Brown" userId="375c4b01711cf115" providerId="LiveId" clId="{1C98ED41-6642-4642-B38E-63645314997D}" dt="2020-02-27T03:19:05.629" v="67" actId="478"/>
          <ac:spMkLst>
            <pc:docMk/>
            <pc:sldMk cId="2956564140" sldId="271"/>
            <ac:spMk id="2" creationId="{84149003-BCB5-4D32-9DEC-7B2B0B6D2807}"/>
          </ac:spMkLst>
        </pc:spChg>
        <pc:spChg chg="del mod">
          <ac:chgData name="Sylvester Brown" userId="375c4b01711cf115" providerId="LiveId" clId="{1C98ED41-6642-4642-B38E-63645314997D}" dt="2020-02-27T03:26:33.341" v="227" actId="478"/>
          <ac:spMkLst>
            <pc:docMk/>
            <pc:sldMk cId="2956564140" sldId="271"/>
            <ac:spMk id="3" creationId="{5F993489-E50D-48A3-98BE-0574FC8DF2CA}"/>
          </ac:spMkLst>
        </pc:spChg>
        <pc:spChg chg="mod">
          <ac:chgData name="Sylvester Brown" userId="375c4b01711cf115" providerId="LiveId" clId="{1C98ED41-6642-4642-B38E-63645314997D}" dt="2020-02-27T03:25:09.958" v="226" actId="20577"/>
          <ac:spMkLst>
            <pc:docMk/>
            <pc:sldMk cId="2956564140" sldId="271"/>
            <ac:spMk id="4" creationId="{29A10F1C-FA89-4950-BA7B-882189C15087}"/>
          </ac:spMkLst>
        </pc:spChg>
        <pc:spChg chg="mod">
          <ac:chgData name="Sylvester Brown" userId="375c4b01711cf115" providerId="LiveId" clId="{1C98ED41-6642-4642-B38E-63645314997D}" dt="2020-02-27T03:20:46.869" v="95" actId="20577"/>
          <ac:spMkLst>
            <pc:docMk/>
            <pc:sldMk cId="2956564140" sldId="271"/>
            <ac:spMk id="5" creationId="{92BA30E1-0EA2-4A22-98DC-BA20294D4268}"/>
          </ac:spMkLst>
        </pc:spChg>
        <pc:spChg chg="add mod">
          <ac:chgData name="Sylvester Brown" userId="375c4b01711cf115" providerId="LiveId" clId="{1C98ED41-6642-4642-B38E-63645314997D}" dt="2020-02-27T03:26:33.341" v="227" actId="478"/>
          <ac:spMkLst>
            <pc:docMk/>
            <pc:sldMk cId="2956564140" sldId="271"/>
            <ac:spMk id="8" creationId="{AAF59306-8CEB-4EF0-AF4C-48D258514C83}"/>
          </ac:spMkLst>
        </pc:spChg>
      </pc:sldChg>
      <pc:sldChg chg="addSp delSp modSp add mod modTransition setBg setClrOvrMap delDesignElem">
        <pc:chgData name="Sylvester Brown" userId="375c4b01711cf115" providerId="LiveId" clId="{1C98ED41-6642-4642-B38E-63645314997D}" dt="2020-03-01T01:13:16.348" v="1045"/>
        <pc:sldMkLst>
          <pc:docMk/>
          <pc:sldMk cId="3482184630" sldId="271"/>
        </pc:sldMkLst>
        <pc:spChg chg="mod">
          <ac:chgData name="Sylvester Brown" userId="375c4b01711cf115" providerId="LiveId" clId="{1C98ED41-6642-4642-B38E-63645314997D}" dt="2020-02-27T03:54:40.933" v="431" actId="20577"/>
          <ac:spMkLst>
            <pc:docMk/>
            <pc:sldMk cId="3482184630" sldId="271"/>
            <ac:spMk id="2" creationId="{9657DE85-3980-4479-A752-88EB2F1F1F29}"/>
          </ac:spMkLst>
        </pc:spChg>
        <pc:spChg chg="mod ord">
          <ac:chgData name="Sylvester Brown" userId="375c4b01711cf115" providerId="LiveId" clId="{1C98ED41-6642-4642-B38E-63645314997D}" dt="2020-02-29T06:21:13.463" v="804" actId="27636"/>
          <ac:spMkLst>
            <pc:docMk/>
            <pc:sldMk cId="3482184630" sldId="271"/>
            <ac:spMk id="3" creationId="{E21FB530-3820-4F21-8224-7EC753CDD3F4}"/>
          </ac:spMkLst>
        </pc:spChg>
        <pc:spChg chg="add del">
          <ac:chgData name="Sylvester Brown" userId="375c4b01711cf115" providerId="LiveId" clId="{1C98ED41-6642-4642-B38E-63645314997D}" dt="2020-02-27T03:29:58.923" v="243" actId="26606"/>
          <ac:spMkLst>
            <pc:docMk/>
            <pc:sldMk cId="3482184630" sldId="271"/>
            <ac:spMk id="7" creationId="{201CC55D-ED54-4C5C-95E6-10947BD1103B}"/>
          </ac:spMkLst>
        </pc:spChg>
        <pc:spChg chg="add del">
          <ac:chgData name="Sylvester Brown" userId="375c4b01711cf115" providerId="LiveId" clId="{1C98ED41-6642-4642-B38E-63645314997D}" dt="2020-02-27T03:29:58.923" v="243" actId="26606"/>
          <ac:spMkLst>
            <pc:docMk/>
            <pc:sldMk cId="3482184630" sldId="271"/>
            <ac:spMk id="9" creationId="{C13237C8-E62C-4F0D-A318-BD6FB6C2D138}"/>
          </ac:spMkLst>
        </pc:spChg>
        <pc:spChg chg="add del">
          <ac:chgData name="Sylvester Brown" userId="375c4b01711cf115" providerId="LiveId" clId="{1C98ED41-6642-4642-B38E-63645314997D}" dt="2020-02-27T03:29:36.435" v="237" actId="26606"/>
          <ac:spMkLst>
            <pc:docMk/>
            <pc:sldMk cId="3482184630" sldId="271"/>
            <ac:spMk id="10" creationId="{867D4867-5BA7-4462-B2F6-A23F4A622AA7}"/>
          </ac:spMkLst>
        </pc:spChg>
        <pc:spChg chg="add del">
          <ac:chgData name="Sylvester Brown" userId="375c4b01711cf115" providerId="LiveId" clId="{1C98ED41-6642-4642-B38E-63645314997D}" dt="2020-02-29T05:40:35.163" v="578"/>
          <ac:spMkLst>
            <pc:docMk/>
            <pc:sldMk cId="3482184630" sldId="271"/>
            <ac:spMk id="11" creationId="{201CC55D-ED54-4C5C-95E6-10947BD1103B}"/>
          </ac:spMkLst>
        </pc:spChg>
        <pc:spChg chg="add del">
          <ac:chgData name="Sylvester Brown" userId="375c4b01711cf115" providerId="LiveId" clId="{1C98ED41-6642-4642-B38E-63645314997D}" dt="2020-02-27T03:30:08.471" v="247" actId="26606"/>
          <ac:spMkLst>
            <pc:docMk/>
            <pc:sldMk cId="3482184630" sldId="271"/>
            <ac:spMk id="14" creationId="{E5BBB0F9-6A59-4D02-A9C7-A2D6516684CE}"/>
          </ac:spMkLst>
        </pc:spChg>
        <pc:spChg chg="add del">
          <ac:chgData name="Sylvester Brown" userId="375c4b01711cf115" providerId="LiveId" clId="{1C98ED41-6642-4642-B38E-63645314997D}" dt="2020-02-27T03:29:58.923" v="243" actId="26606"/>
          <ac:spMkLst>
            <pc:docMk/>
            <pc:sldMk cId="3482184630" sldId="271"/>
            <ac:spMk id="16" creationId="{3873B707-463F-40B0-8227-E8CC6C67EB25}"/>
          </ac:spMkLst>
        </pc:spChg>
        <pc:spChg chg="add del">
          <ac:chgData name="Sylvester Brown" userId="375c4b01711cf115" providerId="LiveId" clId="{1C98ED41-6642-4642-B38E-63645314997D}" dt="2020-02-27T03:29:42.919" v="239" actId="26606"/>
          <ac:spMkLst>
            <pc:docMk/>
            <pc:sldMk cId="3482184630" sldId="271"/>
            <ac:spMk id="18" creationId="{F4C0B10B-D2C4-4A54-AFAD-3D27DF88BB37}"/>
          </ac:spMkLst>
        </pc:spChg>
        <pc:spChg chg="add del">
          <ac:chgData name="Sylvester Brown" userId="375c4b01711cf115" providerId="LiveId" clId="{1C98ED41-6642-4642-B38E-63645314997D}" dt="2020-02-29T05:40:35.163" v="578"/>
          <ac:spMkLst>
            <pc:docMk/>
            <pc:sldMk cId="3482184630" sldId="271"/>
            <ac:spMk id="19" creationId="{3873B707-463F-40B0-8227-E8CC6C67EB25}"/>
          </ac:spMkLst>
        </pc:spChg>
        <pc:spChg chg="add del">
          <ac:chgData name="Sylvester Brown" userId="375c4b01711cf115" providerId="LiveId" clId="{1C98ED41-6642-4642-B38E-63645314997D}" dt="2020-02-27T03:29:58.923" v="243" actId="26606"/>
          <ac:spMkLst>
            <pc:docMk/>
            <pc:sldMk cId="3482184630" sldId="271"/>
            <ac:spMk id="20" creationId="{19C9EAEA-39D0-4B0E-A0EB-51E7B26740B1}"/>
          </ac:spMkLst>
        </pc:spChg>
        <pc:spChg chg="add del">
          <ac:chgData name="Sylvester Brown" userId="375c4b01711cf115" providerId="LiveId" clId="{1C98ED41-6642-4642-B38E-63645314997D}" dt="2020-02-29T05:40:35.163" v="578"/>
          <ac:spMkLst>
            <pc:docMk/>
            <pc:sldMk cId="3482184630" sldId="271"/>
            <ac:spMk id="21" creationId="{C13237C8-E62C-4F0D-A318-BD6FB6C2D138}"/>
          </ac:spMkLst>
        </pc:spChg>
        <pc:spChg chg="add del">
          <ac:chgData name="Sylvester Brown" userId="375c4b01711cf115" providerId="LiveId" clId="{1C98ED41-6642-4642-B38E-63645314997D}" dt="2020-02-29T05:40:35.163" v="578"/>
          <ac:spMkLst>
            <pc:docMk/>
            <pc:sldMk cId="3482184630" sldId="271"/>
            <ac:spMk id="23" creationId="{19C9EAEA-39D0-4B0E-A0EB-51E7B26740B1}"/>
          </ac:spMkLst>
        </pc:spChg>
        <pc:spChg chg="add del">
          <ac:chgData name="Sylvester Brown" userId="375c4b01711cf115" providerId="LiveId" clId="{1C98ED41-6642-4642-B38E-63645314997D}" dt="2020-02-27T03:30:08.471" v="247" actId="26606"/>
          <ac:spMkLst>
            <pc:docMk/>
            <pc:sldMk cId="3482184630" sldId="271"/>
            <ac:spMk id="24" creationId="{E45CA849-654C-4173-AD99-B3A2528275F5}"/>
          </ac:spMkLst>
        </pc:spChg>
        <pc:spChg chg="add del">
          <ac:chgData name="Sylvester Brown" userId="375c4b01711cf115" providerId="LiveId" clId="{1C98ED41-6642-4642-B38E-63645314997D}" dt="2020-02-27T03:30:08.471" v="247" actId="26606"/>
          <ac:spMkLst>
            <pc:docMk/>
            <pc:sldMk cId="3482184630" sldId="271"/>
            <ac:spMk id="25" creationId="{3E23A947-2D45-4208-AE2B-64948C87A3EB}"/>
          </ac:spMkLst>
        </pc:spChg>
        <pc:spChg chg="add del">
          <ac:chgData name="Sylvester Brown" userId="375c4b01711cf115" providerId="LiveId" clId="{1C98ED41-6642-4642-B38E-63645314997D}" dt="2020-02-27T03:30:14.953" v="249" actId="26606"/>
          <ac:spMkLst>
            <pc:docMk/>
            <pc:sldMk cId="3482184630" sldId="271"/>
            <ac:spMk id="27" creationId="{3CD9DF72-87A3-404E-A828-84CBF11A8303}"/>
          </ac:spMkLst>
        </pc:spChg>
        <pc:spChg chg="add del">
          <ac:chgData name="Sylvester Brown" userId="375c4b01711cf115" providerId="LiveId" clId="{1C98ED41-6642-4642-B38E-63645314997D}" dt="2020-02-27T03:30:22.893" v="251" actId="26606"/>
          <ac:spMkLst>
            <pc:docMk/>
            <pc:sldMk cId="3482184630" sldId="271"/>
            <ac:spMk id="30" creationId="{F4C0B10B-D2C4-4A54-AFAD-3D27DF88BB37}"/>
          </ac:spMkLst>
        </pc:spChg>
        <pc:grpChg chg="add del">
          <ac:chgData name="Sylvester Brown" userId="375c4b01711cf115" providerId="LiveId" clId="{1C98ED41-6642-4642-B38E-63645314997D}" dt="2020-02-27T03:29:58.923" v="243" actId="26606"/>
          <ac:grpSpMkLst>
            <pc:docMk/>
            <pc:sldMk cId="3482184630" sldId="271"/>
            <ac:grpSpMk id="8" creationId="{1DE889C7-FAD6-4397-98E2-05D503484459}"/>
          </ac:grpSpMkLst>
        </pc:grpChg>
        <pc:grpChg chg="add del">
          <ac:chgData name="Sylvester Brown" userId="375c4b01711cf115" providerId="LiveId" clId="{1C98ED41-6642-4642-B38E-63645314997D}" dt="2020-02-27T03:29:42.919" v="239" actId="26606"/>
          <ac:grpSpMkLst>
            <pc:docMk/>
            <pc:sldMk cId="3482184630" sldId="271"/>
            <ac:grpSpMk id="12" creationId="{B6BADB90-C74B-40D6-86DC-503F65FCE8DC}"/>
          </ac:grpSpMkLst>
        </pc:grpChg>
        <pc:grpChg chg="add del">
          <ac:chgData name="Sylvester Brown" userId="375c4b01711cf115" providerId="LiveId" clId="{1C98ED41-6642-4642-B38E-63645314997D}" dt="2020-02-29T05:40:35.163" v="578"/>
          <ac:grpSpMkLst>
            <pc:docMk/>
            <pc:sldMk cId="3482184630" sldId="271"/>
            <ac:grpSpMk id="15" creationId="{1DE889C7-FAD6-4397-98E2-05D503484459}"/>
          </ac:grpSpMkLst>
        </pc:grpChg>
        <pc:grpChg chg="add del">
          <ac:chgData name="Sylvester Brown" userId="375c4b01711cf115" providerId="LiveId" clId="{1C98ED41-6642-4642-B38E-63645314997D}" dt="2020-02-27T03:30:22.893" v="251" actId="26606"/>
          <ac:grpSpMkLst>
            <pc:docMk/>
            <pc:sldMk cId="3482184630" sldId="271"/>
            <ac:grpSpMk id="31" creationId="{B6BADB90-C74B-40D6-86DC-503F65FCE8DC}"/>
          </ac:grpSpMkLst>
        </pc:grpChg>
        <pc:picChg chg="add mod">
          <ac:chgData name="Sylvester Brown" userId="375c4b01711cf115" providerId="LiveId" clId="{1C98ED41-6642-4642-B38E-63645314997D}" dt="2020-03-01T01:13:16.348" v="1045"/>
          <ac:picMkLst>
            <pc:docMk/>
            <pc:sldMk cId="3482184630" sldId="271"/>
            <ac:picMk id="4" creationId="{EB304599-4EDF-4273-9A92-1F12C7672EE3}"/>
          </ac:picMkLst>
        </pc:picChg>
        <pc:picChg chg="add mod ord">
          <ac:chgData name="Sylvester Brown" userId="375c4b01711cf115" providerId="LiveId" clId="{1C98ED41-6642-4642-B38E-63645314997D}" dt="2020-02-27T03:30:25.847" v="254" actId="26606"/>
          <ac:picMkLst>
            <pc:docMk/>
            <pc:sldMk cId="3482184630" sldId="271"/>
            <ac:picMk id="5" creationId="{F797CB62-4CB4-4EC4-9A0E-8EBE6112EC89}"/>
          </ac:picMkLst>
        </pc:picChg>
        <pc:cxnChg chg="add del">
          <ac:chgData name="Sylvester Brown" userId="375c4b01711cf115" providerId="LiveId" clId="{1C98ED41-6642-4642-B38E-63645314997D}" dt="2020-02-27T03:30:03.029" v="245" actId="26606"/>
          <ac:cxnSpMkLst>
            <pc:docMk/>
            <pc:sldMk cId="3482184630" sldId="271"/>
            <ac:cxnSpMk id="22" creationId="{A7F400EE-A8A5-48AF-B4D6-291B52C6F0B0}"/>
          </ac:cxnSpMkLst>
        </pc:cxnChg>
        <pc:cxnChg chg="add del">
          <ac:chgData name="Sylvester Brown" userId="375c4b01711cf115" providerId="LiveId" clId="{1C98ED41-6642-4642-B38E-63645314997D}" dt="2020-02-27T03:30:14.953" v="249" actId="26606"/>
          <ac:cxnSpMkLst>
            <pc:docMk/>
            <pc:sldMk cId="3482184630" sldId="271"/>
            <ac:cxnSpMk id="28" creationId="{20E3A342-4D61-4E3F-AF90-1AB42AEB96CC}"/>
          </ac:cxnSpMkLst>
        </pc:cxnChg>
      </pc:sldChg>
      <pc:sldChg chg="add del">
        <pc:chgData name="Sylvester Brown" userId="375c4b01711cf115" providerId="LiveId" clId="{1C98ED41-6642-4642-B38E-63645314997D}" dt="2020-02-27T03:18:33.516" v="65" actId="2696"/>
        <pc:sldMkLst>
          <pc:docMk/>
          <pc:sldMk cId="3508611449" sldId="271"/>
        </pc:sldMkLst>
      </pc:sldChg>
      <pc:sldChg chg="addSp delSp modSp add modTransition modAnim">
        <pc:chgData name="Sylvester Brown" userId="375c4b01711cf115" providerId="LiveId" clId="{1C98ED41-6642-4642-B38E-63645314997D}" dt="2020-03-01T01:49:46.058" v="1073"/>
        <pc:sldMkLst>
          <pc:docMk/>
          <pc:sldMk cId="868389881" sldId="272"/>
        </pc:sldMkLst>
        <pc:spChg chg="mod">
          <ac:chgData name="Sylvester Brown" userId="375c4b01711cf115" providerId="LiveId" clId="{1C98ED41-6642-4642-B38E-63645314997D}" dt="2020-02-27T03:54:23.236" v="415" actId="20577"/>
          <ac:spMkLst>
            <pc:docMk/>
            <pc:sldMk cId="868389881" sldId="272"/>
            <ac:spMk id="2" creationId="{00AE635E-00BB-45BD-BF61-1FEACEA50331}"/>
          </ac:spMkLst>
        </pc:spChg>
        <pc:spChg chg="mod">
          <ac:chgData name="Sylvester Brown" userId="375c4b01711cf115" providerId="LiveId" clId="{1C98ED41-6642-4642-B38E-63645314997D}" dt="2020-02-27T03:54:02.141" v="385" actId="20577"/>
          <ac:spMkLst>
            <pc:docMk/>
            <pc:sldMk cId="868389881" sldId="272"/>
            <ac:spMk id="3" creationId="{E808C1B3-C02B-4280-8BDA-9127E15E69F8}"/>
          </ac:spMkLst>
        </pc:spChg>
        <pc:spChg chg="mod">
          <ac:chgData name="Sylvester Brown" userId="375c4b01711cf115" providerId="LiveId" clId="{1C98ED41-6642-4642-B38E-63645314997D}" dt="2020-02-29T05:40:35.335" v="583" actId="27636"/>
          <ac:spMkLst>
            <pc:docMk/>
            <pc:sldMk cId="868389881" sldId="272"/>
            <ac:spMk id="4" creationId="{274B4220-EC7F-4C03-ABD6-A9B26140EDC1}"/>
          </ac:spMkLst>
        </pc:spChg>
        <pc:spChg chg="mod">
          <ac:chgData name="Sylvester Brown" userId="375c4b01711cf115" providerId="LiveId" clId="{1C98ED41-6642-4642-B38E-63645314997D}" dt="2020-02-27T03:54:15.682" v="399" actId="20577"/>
          <ac:spMkLst>
            <pc:docMk/>
            <pc:sldMk cId="868389881" sldId="272"/>
            <ac:spMk id="5" creationId="{21C29F1F-A391-4F79-84F5-6334978B3765}"/>
          </ac:spMkLst>
        </pc:spChg>
        <pc:spChg chg="mod">
          <ac:chgData name="Sylvester Brown" userId="375c4b01711cf115" providerId="LiveId" clId="{1C98ED41-6642-4642-B38E-63645314997D}" dt="2020-02-29T06:22:22.245" v="806" actId="20577"/>
          <ac:spMkLst>
            <pc:docMk/>
            <pc:sldMk cId="868389881" sldId="272"/>
            <ac:spMk id="6" creationId="{BCB8F5D5-32AE-408A-9DD9-8DF90E0E43C9}"/>
          </ac:spMkLst>
        </pc:spChg>
        <pc:picChg chg="add del mod">
          <ac:chgData name="Sylvester Brown" userId="375c4b01711cf115" providerId="LiveId" clId="{1C98ED41-6642-4642-B38E-63645314997D}" dt="2020-03-01T01:48:10.032" v="1070"/>
          <ac:picMkLst>
            <pc:docMk/>
            <pc:sldMk cId="868389881" sldId="272"/>
            <ac:picMk id="7" creationId="{0F354A1E-47AE-4F2D-A8AE-883899A54CDA}"/>
          </ac:picMkLst>
        </pc:picChg>
        <pc:picChg chg="add del mod">
          <ac:chgData name="Sylvester Brown" userId="375c4b01711cf115" providerId="LiveId" clId="{1C98ED41-6642-4642-B38E-63645314997D}" dt="2020-03-01T01:49:03.619" v="1072"/>
          <ac:picMkLst>
            <pc:docMk/>
            <pc:sldMk cId="868389881" sldId="272"/>
            <ac:picMk id="8" creationId="{B678C65C-C1D3-4F40-95A5-DF68ECB98753}"/>
          </ac:picMkLst>
        </pc:picChg>
        <pc:picChg chg="add mod">
          <ac:chgData name="Sylvester Brown" userId="375c4b01711cf115" providerId="LiveId" clId="{1C98ED41-6642-4642-B38E-63645314997D}" dt="2020-03-01T01:49:46.058" v="1073"/>
          <ac:picMkLst>
            <pc:docMk/>
            <pc:sldMk cId="868389881" sldId="272"/>
            <ac:picMk id="9" creationId="{183AAAD3-2437-474D-915E-21B7A7DB4CAD}"/>
          </ac:picMkLst>
        </pc:picChg>
      </pc:sldChg>
      <pc:sldChg chg="addSp delSp modSp add mod modTransition setBg modAnim delDesignElem">
        <pc:chgData name="Sylvester Brown" userId="375c4b01711cf115" providerId="LiveId" clId="{1C98ED41-6642-4642-B38E-63645314997D}" dt="2020-03-01T01:53:05.984" v="1081"/>
        <pc:sldMkLst>
          <pc:docMk/>
          <pc:sldMk cId="993856624" sldId="273"/>
        </pc:sldMkLst>
        <pc:spChg chg="mod">
          <ac:chgData name="Sylvester Brown" userId="375c4b01711cf115" providerId="LiveId" clId="{1C98ED41-6642-4642-B38E-63645314997D}" dt="2020-02-27T03:37:44.554" v="312" actId="26606"/>
          <ac:spMkLst>
            <pc:docMk/>
            <pc:sldMk cId="993856624" sldId="273"/>
            <ac:spMk id="2" creationId="{62B4C32F-6C77-48A6-B024-1DD53025FF91}"/>
          </ac:spMkLst>
        </pc:spChg>
        <pc:spChg chg="mod">
          <ac:chgData name="Sylvester Brown" userId="375c4b01711cf115" providerId="LiveId" clId="{1C98ED41-6642-4642-B38E-63645314997D}" dt="2020-02-29T06:23:51.774" v="810" actId="20577"/>
          <ac:spMkLst>
            <pc:docMk/>
            <pc:sldMk cId="993856624" sldId="273"/>
            <ac:spMk id="3" creationId="{D2A8BFA3-27AB-4A3A-9037-3286F4C2B3AB}"/>
          </ac:spMkLst>
        </pc:spChg>
        <pc:spChg chg="add del">
          <ac:chgData name="Sylvester Brown" userId="375c4b01711cf115" providerId="LiveId" clId="{1C98ED41-6642-4642-B38E-63645314997D}" dt="2020-02-29T05:40:35.163" v="578"/>
          <ac:spMkLst>
            <pc:docMk/>
            <pc:sldMk cId="993856624" sldId="273"/>
            <ac:spMk id="10" creationId="{201CC55D-ED54-4C5C-95E6-10947BD1103B}"/>
          </ac:spMkLst>
        </pc:spChg>
        <pc:spChg chg="add del">
          <ac:chgData name="Sylvester Brown" userId="375c4b01711cf115" providerId="LiveId" clId="{1C98ED41-6642-4642-B38E-63645314997D}" dt="2020-02-29T05:40:35.163" v="578"/>
          <ac:spMkLst>
            <pc:docMk/>
            <pc:sldMk cId="993856624" sldId="273"/>
            <ac:spMk id="16" creationId="{3873B707-463F-40B0-8227-E8CC6C67EB25}"/>
          </ac:spMkLst>
        </pc:spChg>
        <pc:spChg chg="add del">
          <ac:chgData name="Sylvester Brown" userId="375c4b01711cf115" providerId="LiveId" clId="{1C98ED41-6642-4642-B38E-63645314997D}" dt="2020-02-29T05:40:35.163" v="578"/>
          <ac:spMkLst>
            <pc:docMk/>
            <pc:sldMk cId="993856624" sldId="273"/>
            <ac:spMk id="18" creationId="{C13237C8-E62C-4F0D-A318-BD6FB6C2D138}"/>
          </ac:spMkLst>
        </pc:spChg>
        <pc:spChg chg="add del">
          <ac:chgData name="Sylvester Brown" userId="375c4b01711cf115" providerId="LiveId" clId="{1C98ED41-6642-4642-B38E-63645314997D}" dt="2020-02-29T05:40:35.163" v="578"/>
          <ac:spMkLst>
            <pc:docMk/>
            <pc:sldMk cId="993856624" sldId="273"/>
            <ac:spMk id="20" creationId="{19C9EAEA-39D0-4B0E-A0EB-51E7B26740B1}"/>
          </ac:spMkLst>
        </pc:spChg>
        <pc:grpChg chg="add del">
          <ac:chgData name="Sylvester Brown" userId="375c4b01711cf115" providerId="LiveId" clId="{1C98ED41-6642-4642-B38E-63645314997D}" dt="2020-02-29T05:40:35.163" v="578"/>
          <ac:grpSpMkLst>
            <pc:docMk/>
            <pc:sldMk cId="993856624" sldId="273"/>
            <ac:grpSpMk id="12" creationId="{1DE889C7-FAD6-4397-98E2-05D503484459}"/>
          </ac:grpSpMkLst>
        </pc:grpChg>
        <pc:picChg chg="add del mod">
          <ac:chgData name="Sylvester Brown" userId="375c4b01711cf115" providerId="LiveId" clId="{1C98ED41-6642-4642-B38E-63645314997D}" dt="2020-03-01T01:50:03.343" v="1074"/>
          <ac:picMkLst>
            <pc:docMk/>
            <pc:sldMk cId="993856624" sldId="273"/>
            <ac:picMk id="4" creationId="{F1D3FF7A-092A-485C-A36E-F10D4CA41E76}"/>
          </ac:picMkLst>
        </pc:picChg>
        <pc:picChg chg="add mod">
          <ac:chgData name="Sylvester Brown" userId="375c4b01711cf115" providerId="LiveId" clId="{1C98ED41-6642-4642-B38E-63645314997D}" dt="2020-02-27T03:37:44.554" v="312" actId="26606"/>
          <ac:picMkLst>
            <pc:docMk/>
            <pc:sldMk cId="993856624" sldId="273"/>
            <ac:picMk id="5" creationId="{C2162718-D5E1-4DF3-9CE8-6D476C96ACCD}"/>
          </ac:picMkLst>
        </pc:picChg>
        <pc:picChg chg="add del mod">
          <ac:chgData name="Sylvester Brown" userId="375c4b01711cf115" providerId="LiveId" clId="{1C98ED41-6642-4642-B38E-63645314997D}" dt="2020-03-01T01:50:55.910" v="1076"/>
          <ac:picMkLst>
            <pc:docMk/>
            <pc:sldMk cId="993856624" sldId="273"/>
            <ac:picMk id="6" creationId="{69113124-88F0-43C9-910B-F10D4B6A8416}"/>
          </ac:picMkLst>
        </pc:picChg>
        <pc:picChg chg="add del mod">
          <ac:chgData name="Sylvester Brown" userId="375c4b01711cf115" providerId="LiveId" clId="{1C98ED41-6642-4642-B38E-63645314997D}" dt="2020-03-01T01:51:36.164" v="1078"/>
          <ac:picMkLst>
            <pc:docMk/>
            <pc:sldMk cId="993856624" sldId="273"/>
            <ac:picMk id="7" creationId="{8FF5F172-E7DA-4C33-93CB-2863540AD392}"/>
          </ac:picMkLst>
        </pc:picChg>
        <pc:picChg chg="add del mod">
          <ac:chgData name="Sylvester Brown" userId="375c4b01711cf115" providerId="LiveId" clId="{1C98ED41-6642-4642-B38E-63645314997D}" dt="2020-03-01T01:52:23.849" v="1080"/>
          <ac:picMkLst>
            <pc:docMk/>
            <pc:sldMk cId="993856624" sldId="273"/>
            <ac:picMk id="8" creationId="{CD44794E-63C1-4DA9-9637-0BC8BC67D352}"/>
          </ac:picMkLst>
        </pc:picChg>
        <pc:picChg chg="add mod">
          <ac:chgData name="Sylvester Brown" userId="375c4b01711cf115" providerId="LiveId" clId="{1C98ED41-6642-4642-B38E-63645314997D}" dt="2020-03-01T01:53:05.984" v="1081"/>
          <ac:picMkLst>
            <pc:docMk/>
            <pc:sldMk cId="993856624" sldId="273"/>
            <ac:picMk id="9" creationId="{CF207CFB-942A-4B18-9879-45683FBAE317}"/>
          </ac:picMkLst>
        </pc:picChg>
      </pc:sldChg>
      <pc:sldChg chg="addSp delSp modSp add modTransition modAnim">
        <pc:chgData name="Sylvester Brown" userId="375c4b01711cf115" providerId="LiveId" clId="{1C98ED41-6642-4642-B38E-63645314997D}" dt="2020-03-01T01:57:15.534" v="1091"/>
        <pc:sldMkLst>
          <pc:docMk/>
          <pc:sldMk cId="1466137446" sldId="274"/>
        </pc:sldMkLst>
        <pc:spChg chg="mod">
          <ac:chgData name="Sylvester Brown" userId="375c4b01711cf115" providerId="LiveId" clId="{1C98ED41-6642-4642-B38E-63645314997D}" dt="2020-02-27T03:40:26.263" v="335" actId="20577"/>
          <ac:spMkLst>
            <pc:docMk/>
            <pc:sldMk cId="1466137446" sldId="274"/>
            <ac:spMk id="2" creationId="{95FB29A6-2F82-44C4-8BC6-5163EBE233CF}"/>
          </ac:spMkLst>
        </pc:spChg>
        <pc:spChg chg="mod">
          <ac:chgData name="Sylvester Brown" userId="375c4b01711cf115" providerId="LiveId" clId="{1C98ED41-6642-4642-B38E-63645314997D}" dt="2020-02-27T03:40:30.229" v="339" actId="20577"/>
          <ac:spMkLst>
            <pc:docMk/>
            <pc:sldMk cId="1466137446" sldId="274"/>
            <ac:spMk id="3" creationId="{FA3CB764-FFEB-433A-B4F6-E0D7F1CAAAEB}"/>
          </ac:spMkLst>
        </pc:spChg>
        <pc:spChg chg="mod">
          <ac:chgData name="Sylvester Brown" userId="375c4b01711cf115" providerId="LiveId" clId="{1C98ED41-6642-4642-B38E-63645314997D}" dt="2020-02-29T05:40:35.351" v="585" actId="27636"/>
          <ac:spMkLst>
            <pc:docMk/>
            <pc:sldMk cId="1466137446" sldId="274"/>
            <ac:spMk id="4" creationId="{DFA7EF5A-A8C9-4DB5-892D-AEBB73159D7C}"/>
          </ac:spMkLst>
        </pc:spChg>
        <pc:spChg chg="mod">
          <ac:chgData name="Sylvester Brown" userId="375c4b01711cf115" providerId="LiveId" clId="{1C98ED41-6642-4642-B38E-63645314997D}" dt="2020-02-27T03:40:36.759" v="345" actId="20577"/>
          <ac:spMkLst>
            <pc:docMk/>
            <pc:sldMk cId="1466137446" sldId="274"/>
            <ac:spMk id="5" creationId="{3838039D-397A-49C6-92C7-63B7B88CF0A4}"/>
          </ac:spMkLst>
        </pc:spChg>
        <pc:spChg chg="add del mod">
          <ac:chgData name="Sylvester Brown" userId="375c4b01711cf115" providerId="LiveId" clId="{1C98ED41-6642-4642-B38E-63645314997D}" dt="2020-02-29T05:40:35.351" v="584" actId="27636"/>
          <ac:spMkLst>
            <pc:docMk/>
            <pc:sldMk cId="1466137446" sldId="274"/>
            <ac:spMk id="6" creationId="{D911F00B-A420-4524-9D74-42E714E66D29}"/>
          </ac:spMkLst>
        </pc:spChg>
        <pc:spChg chg="add del">
          <ac:chgData name="Sylvester Brown" userId="375c4b01711cf115" providerId="LiveId" clId="{1C98ED41-6642-4642-B38E-63645314997D}" dt="2020-02-27T03:39:55.403" v="318"/>
          <ac:spMkLst>
            <pc:docMk/>
            <pc:sldMk cId="1466137446" sldId="274"/>
            <ac:spMk id="7" creationId="{2F6D1390-B376-4C69-85AA-F6B1ED48A047}"/>
          </ac:spMkLst>
        </pc:spChg>
        <pc:spChg chg="add del">
          <ac:chgData name="Sylvester Brown" userId="375c4b01711cf115" providerId="LiveId" clId="{1C98ED41-6642-4642-B38E-63645314997D}" dt="2020-02-27T03:40:05.947" v="320"/>
          <ac:spMkLst>
            <pc:docMk/>
            <pc:sldMk cId="1466137446" sldId="274"/>
            <ac:spMk id="8" creationId="{96AE21A5-E030-4BD8-988B-DA9BCC1370F0}"/>
          </ac:spMkLst>
        </pc:spChg>
        <pc:picChg chg="add del mod">
          <ac:chgData name="Sylvester Brown" userId="375c4b01711cf115" providerId="LiveId" clId="{1C98ED41-6642-4642-B38E-63645314997D}" dt="2020-03-01T01:53:19.995" v="1082"/>
          <ac:picMkLst>
            <pc:docMk/>
            <pc:sldMk cId="1466137446" sldId="274"/>
            <ac:picMk id="7" creationId="{486286AA-B55E-4498-9D56-A7706A6329D6}"/>
          </ac:picMkLst>
        </pc:picChg>
        <pc:picChg chg="add del mod">
          <ac:chgData name="Sylvester Brown" userId="375c4b01711cf115" providerId="LiveId" clId="{1C98ED41-6642-4642-B38E-63645314997D}" dt="2020-03-01T01:54:49.131" v="1084"/>
          <ac:picMkLst>
            <pc:docMk/>
            <pc:sldMk cId="1466137446" sldId="274"/>
            <ac:picMk id="8" creationId="{94BFEC73-D3A9-4704-8C60-C1C776748AF3}"/>
          </ac:picMkLst>
        </pc:picChg>
        <pc:picChg chg="add del mod">
          <ac:chgData name="Sylvester Brown" userId="375c4b01711cf115" providerId="LiveId" clId="{1C98ED41-6642-4642-B38E-63645314997D}" dt="2020-03-01T01:55:45.263" v="1086"/>
          <ac:picMkLst>
            <pc:docMk/>
            <pc:sldMk cId="1466137446" sldId="274"/>
            <ac:picMk id="9" creationId="{551D7F75-53EE-4D0D-B327-4F2DB87CF3EB}"/>
          </ac:picMkLst>
        </pc:picChg>
        <pc:picChg chg="add del mod">
          <ac:chgData name="Sylvester Brown" userId="375c4b01711cf115" providerId="LiveId" clId="{1C98ED41-6642-4642-B38E-63645314997D}" dt="2020-03-01T01:56:15.902" v="1088"/>
          <ac:picMkLst>
            <pc:docMk/>
            <pc:sldMk cId="1466137446" sldId="274"/>
            <ac:picMk id="10" creationId="{7856700B-CE21-423A-ABE8-B0ADF2944FA5}"/>
          </ac:picMkLst>
        </pc:picChg>
        <pc:picChg chg="add del mod">
          <ac:chgData name="Sylvester Brown" userId="375c4b01711cf115" providerId="LiveId" clId="{1C98ED41-6642-4642-B38E-63645314997D}" dt="2020-03-01T01:56:45.458" v="1090"/>
          <ac:picMkLst>
            <pc:docMk/>
            <pc:sldMk cId="1466137446" sldId="274"/>
            <ac:picMk id="11" creationId="{3996D7A3-4C68-4BB6-A5FB-F1968C3056AD}"/>
          </ac:picMkLst>
        </pc:picChg>
        <pc:picChg chg="add mod">
          <ac:chgData name="Sylvester Brown" userId="375c4b01711cf115" providerId="LiveId" clId="{1C98ED41-6642-4642-B38E-63645314997D}" dt="2020-03-01T01:57:15.534" v="1091"/>
          <ac:picMkLst>
            <pc:docMk/>
            <pc:sldMk cId="1466137446" sldId="274"/>
            <ac:picMk id="12" creationId="{B0520703-157E-4923-8662-CCC984B21ECF}"/>
          </ac:picMkLst>
        </pc:picChg>
      </pc:sldChg>
      <pc:sldChg chg="addSp delSp add del">
        <pc:chgData name="Sylvester Brown" userId="375c4b01711cf115" providerId="LiveId" clId="{1C98ED41-6642-4642-B38E-63645314997D}" dt="2020-02-27T03:53:37.160" v="381" actId="2696"/>
        <pc:sldMkLst>
          <pc:docMk/>
          <pc:sldMk cId="3378026585" sldId="275"/>
        </pc:sldMkLst>
        <pc:spChg chg="add del">
          <ac:chgData name="Sylvester Brown" userId="375c4b01711cf115" providerId="LiveId" clId="{1C98ED41-6642-4642-B38E-63645314997D}" dt="2020-02-27T03:51:32.482" v="348"/>
          <ac:spMkLst>
            <pc:docMk/>
            <pc:sldMk cId="3378026585" sldId="275"/>
            <ac:spMk id="2" creationId="{748E4C08-7844-4979-AD38-172E1FABD73C}"/>
          </ac:spMkLst>
        </pc:spChg>
      </pc:sldChg>
      <pc:sldChg chg="addSp delSp modSp add mod modTransition setBg setClrOvrMap delDesignElem">
        <pc:chgData name="Sylvester Brown" userId="375c4b01711cf115" providerId="LiveId" clId="{1C98ED41-6642-4642-B38E-63645314997D}" dt="2020-03-01T01:58:02.898" v="1092"/>
        <pc:sldMkLst>
          <pc:docMk/>
          <pc:sldMk cId="915218147" sldId="276"/>
        </pc:sldMkLst>
        <pc:spChg chg="mod">
          <ac:chgData name="Sylvester Brown" userId="375c4b01711cf115" providerId="LiveId" clId="{1C98ED41-6642-4642-B38E-63645314997D}" dt="2020-02-27T03:53:30.611" v="380" actId="20577"/>
          <ac:spMkLst>
            <pc:docMk/>
            <pc:sldMk cId="915218147" sldId="276"/>
            <ac:spMk id="2" creationId="{24E6E578-F310-496B-BCAD-35EE97E1346B}"/>
          </ac:spMkLst>
        </pc:spChg>
        <pc:spChg chg="add del">
          <ac:chgData name="Sylvester Brown" userId="375c4b01711cf115" providerId="LiveId" clId="{1C98ED41-6642-4642-B38E-63645314997D}" dt="2020-02-27T03:52:02.606" v="352"/>
          <ac:spMkLst>
            <pc:docMk/>
            <pc:sldMk cId="915218147" sldId="276"/>
            <ac:spMk id="3" creationId="{B13FF539-37FC-4787-9406-025D1367F207}"/>
          </ac:spMkLst>
        </pc:spChg>
        <pc:spChg chg="add del">
          <ac:chgData name="Sylvester Brown" userId="375c4b01711cf115" providerId="LiveId" clId="{1C98ED41-6642-4642-B38E-63645314997D}" dt="2020-02-27T03:51:46.614" v="351"/>
          <ac:spMkLst>
            <pc:docMk/>
            <pc:sldMk cId="915218147" sldId="276"/>
            <ac:spMk id="4" creationId="{615C1061-47AF-48CD-82AB-BA5B924AE4C8}"/>
          </ac:spMkLst>
        </pc:spChg>
        <pc:spChg chg="add mod">
          <ac:chgData name="Sylvester Brown" userId="375c4b01711cf115" providerId="LiveId" clId="{1C98ED41-6642-4642-B38E-63645314997D}" dt="2020-02-29T05:40:35.366" v="586" actId="27636"/>
          <ac:spMkLst>
            <pc:docMk/>
            <pc:sldMk cId="915218147" sldId="276"/>
            <ac:spMk id="5" creationId="{3EEED9FA-2324-43F0-BD35-2E57201F258D}"/>
          </ac:spMkLst>
        </pc:spChg>
        <pc:spChg chg="add del">
          <ac:chgData name="Sylvester Brown" userId="375c4b01711cf115" providerId="LiveId" clId="{1C98ED41-6642-4642-B38E-63645314997D}" dt="2020-02-27T03:52:23.917" v="354" actId="26606"/>
          <ac:spMkLst>
            <pc:docMk/>
            <pc:sldMk cId="915218147" sldId="276"/>
            <ac:spMk id="10" creationId="{827B839B-9ADE-406B-8590-F1CAEDED45A1}"/>
          </ac:spMkLst>
        </pc:spChg>
        <pc:spChg chg="add del">
          <ac:chgData name="Sylvester Brown" userId="375c4b01711cf115" providerId="LiveId" clId="{1C98ED41-6642-4642-B38E-63645314997D}" dt="2020-02-27T03:52:23.917" v="354" actId="26606"/>
          <ac:spMkLst>
            <pc:docMk/>
            <pc:sldMk cId="915218147" sldId="276"/>
            <ac:spMk id="12" creationId="{CFE45BF0-46DB-408C-B5F7-7B11716805D4}"/>
          </ac:spMkLst>
        </pc:spChg>
        <pc:spChg chg="add del">
          <ac:chgData name="Sylvester Brown" userId="375c4b01711cf115" providerId="LiveId" clId="{1C98ED41-6642-4642-B38E-63645314997D}" dt="2020-02-27T03:52:23.917" v="354" actId="26606"/>
          <ac:spMkLst>
            <pc:docMk/>
            <pc:sldMk cId="915218147" sldId="276"/>
            <ac:spMk id="14" creationId="{2AEBC8F2-97B1-41B4-93F1-2D289E197FBA}"/>
          </ac:spMkLst>
        </pc:spChg>
        <pc:spChg chg="add del">
          <ac:chgData name="Sylvester Brown" userId="375c4b01711cf115" providerId="LiveId" clId="{1C98ED41-6642-4642-B38E-63645314997D}" dt="2020-02-27T03:52:23.917" v="354" actId="26606"/>
          <ac:spMkLst>
            <pc:docMk/>
            <pc:sldMk cId="915218147" sldId="276"/>
            <ac:spMk id="16" creationId="{472E3A19-F5D5-48FC-BB9C-48C2F68F598B}"/>
          </ac:spMkLst>
        </pc:spChg>
        <pc:spChg chg="add del">
          <ac:chgData name="Sylvester Brown" userId="375c4b01711cf115" providerId="LiveId" clId="{1C98ED41-6642-4642-B38E-63645314997D}" dt="2020-02-27T03:52:23.917" v="354" actId="26606"/>
          <ac:spMkLst>
            <pc:docMk/>
            <pc:sldMk cId="915218147" sldId="276"/>
            <ac:spMk id="18" creationId="{7A62E32F-BB65-43A8-8EB5-92346890E549}"/>
          </ac:spMkLst>
        </pc:spChg>
        <pc:spChg chg="add del">
          <ac:chgData name="Sylvester Brown" userId="375c4b01711cf115" providerId="LiveId" clId="{1C98ED41-6642-4642-B38E-63645314997D}" dt="2020-02-27T03:52:23.917" v="354" actId="26606"/>
          <ac:spMkLst>
            <pc:docMk/>
            <pc:sldMk cId="915218147" sldId="276"/>
            <ac:spMk id="20" creationId="{14E91B64-9FCC-451E-AFB4-A827D6329367}"/>
          </ac:spMkLst>
        </pc:spChg>
        <pc:spChg chg="add del">
          <ac:chgData name="Sylvester Brown" userId="375c4b01711cf115" providerId="LiveId" clId="{1C98ED41-6642-4642-B38E-63645314997D}" dt="2020-02-27T03:52:26.499" v="356" actId="26606"/>
          <ac:spMkLst>
            <pc:docMk/>
            <pc:sldMk cId="915218147" sldId="276"/>
            <ac:spMk id="22" creationId="{85016AEC-0320-4ED0-8ECB-FE11DDDFE17A}"/>
          </ac:spMkLst>
        </pc:spChg>
        <pc:spChg chg="add del">
          <ac:chgData name="Sylvester Brown" userId="375c4b01711cf115" providerId="LiveId" clId="{1C98ED41-6642-4642-B38E-63645314997D}" dt="2020-02-27T03:52:26.499" v="356" actId="26606"/>
          <ac:spMkLst>
            <pc:docMk/>
            <pc:sldMk cId="915218147" sldId="276"/>
            <ac:spMk id="23" creationId="{D3CDB30C-1F82-41E6-A067-831D6E89184F}"/>
          </ac:spMkLst>
        </pc:spChg>
        <pc:spChg chg="add del">
          <ac:chgData name="Sylvester Brown" userId="375c4b01711cf115" providerId="LiveId" clId="{1C98ED41-6642-4642-B38E-63645314997D}" dt="2020-02-27T03:52:26.499" v="356" actId="26606"/>
          <ac:spMkLst>
            <pc:docMk/>
            <pc:sldMk cId="915218147" sldId="276"/>
            <ac:spMk id="24" creationId="{2DDA86DD-F997-4F66-A87C-5B58AB6D19EC}"/>
          </ac:spMkLst>
        </pc:spChg>
        <pc:spChg chg="add del">
          <ac:chgData name="Sylvester Brown" userId="375c4b01711cf115" providerId="LiveId" clId="{1C98ED41-6642-4642-B38E-63645314997D}" dt="2020-02-27T03:52:26.499" v="356" actId="26606"/>
          <ac:spMkLst>
            <pc:docMk/>
            <pc:sldMk cId="915218147" sldId="276"/>
            <ac:spMk id="25" creationId="{D241B827-437E-40A3-A732-669230D6A5BC}"/>
          </ac:spMkLst>
        </pc:spChg>
        <pc:spChg chg="add del">
          <ac:chgData name="Sylvester Brown" userId="375c4b01711cf115" providerId="LiveId" clId="{1C98ED41-6642-4642-B38E-63645314997D}" dt="2020-02-27T03:52:28.119" v="358" actId="26606"/>
          <ac:spMkLst>
            <pc:docMk/>
            <pc:sldMk cId="915218147" sldId="276"/>
            <ac:spMk id="27" creationId="{3B854194-185D-494D-905C-7C7CB2E30F6E}"/>
          </ac:spMkLst>
        </pc:spChg>
        <pc:spChg chg="add del">
          <ac:chgData name="Sylvester Brown" userId="375c4b01711cf115" providerId="LiveId" clId="{1C98ED41-6642-4642-B38E-63645314997D}" dt="2020-02-27T03:52:28.119" v="358" actId="26606"/>
          <ac:spMkLst>
            <pc:docMk/>
            <pc:sldMk cId="915218147" sldId="276"/>
            <ac:spMk id="28" creationId="{B4F5FA0D-0104-4987-8241-EFF7C85B88DE}"/>
          </ac:spMkLst>
        </pc:spChg>
        <pc:spChg chg="add del">
          <ac:chgData name="Sylvester Brown" userId="375c4b01711cf115" providerId="LiveId" clId="{1C98ED41-6642-4642-B38E-63645314997D}" dt="2020-02-27T03:52:31.933" v="360" actId="26606"/>
          <ac:spMkLst>
            <pc:docMk/>
            <pc:sldMk cId="915218147" sldId="276"/>
            <ac:spMk id="31" creationId="{EA67B5B4-3A24-436E-B663-1B2EBFF8A0CD}"/>
          </ac:spMkLst>
        </pc:spChg>
        <pc:spChg chg="add del">
          <ac:chgData name="Sylvester Brown" userId="375c4b01711cf115" providerId="LiveId" clId="{1C98ED41-6642-4642-B38E-63645314997D}" dt="2020-02-27T03:52:31.933" v="360" actId="26606"/>
          <ac:spMkLst>
            <pc:docMk/>
            <pc:sldMk cId="915218147" sldId="276"/>
            <ac:spMk id="32" creationId="{987FDF89-C993-41F4-A1B8-DBAFF16008A9}"/>
          </ac:spMkLst>
        </pc:spChg>
        <pc:spChg chg="add del">
          <ac:chgData name="Sylvester Brown" userId="375c4b01711cf115" providerId="LiveId" clId="{1C98ED41-6642-4642-B38E-63645314997D}" dt="2020-02-27T03:52:31.933" v="360" actId="26606"/>
          <ac:spMkLst>
            <pc:docMk/>
            <pc:sldMk cId="915218147" sldId="276"/>
            <ac:spMk id="33" creationId="{D1D7179B-FF7C-482F-B3D9-2BE9ED1139F9}"/>
          </ac:spMkLst>
        </pc:spChg>
        <pc:spChg chg="add del">
          <ac:chgData name="Sylvester Brown" userId="375c4b01711cf115" providerId="LiveId" clId="{1C98ED41-6642-4642-B38E-63645314997D}" dt="2020-02-27T03:52:37.988" v="362" actId="26606"/>
          <ac:spMkLst>
            <pc:docMk/>
            <pc:sldMk cId="915218147" sldId="276"/>
            <ac:spMk id="35" creationId="{8D70B121-56F4-4848-B38B-182089D909FA}"/>
          </ac:spMkLst>
        </pc:spChg>
        <pc:spChg chg="add del">
          <ac:chgData name="Sylvester Brown" userId="375c4b01711cf115" providerId="LiveId" clId="{1C98ED41-6642-4642-B38E-63645314997D}" dt="2020-02-27T03:53:20.481" v="370" actId="26606"/>
          <ac:spMkLst>
            <pc:docMk/>
            <pc:sldMk cId="915218147" sldId="276"/>
            <ac:spMk id="38" creationId="{827B839B-9ADE-406B-8590-F1CAEDED45A1}"/>
          </ac:spMkLst>
        </pc:spChg>
        <pc:spChg chg="add del">
          <ac:chgData name="Sylvester Brown" userId="375c4b01711cf115" providerId="LiveId" clId="{1C98ED41-6642-4642-B38E-63645314997D}" dt="2020-02-27T03:53:20.481" v="370" actId="26606"/>
          <ac:spMkLst>
            <pc:docMk/>
            <pc:sldMk cId="915218147" sldId="276"/>
            <ac:spMk id="39" creationId="{CFE45BF0-46DB-408C-B5F7-7B11716805D4}"/>
          </ac:spMkLst>
        </pc:spChg>
        <pc:spChg chg="add del">
          <ac:chgData name="Sylvester Brown" userId="375c4b01711cf115" providerId="LiveId" clId="{1C98ED41-6642-4642-B38E-63645314997D}" dt="2020-02-27T03:53:20.481" v="370" actId="26606"/>
          <ac:spMkLst>
            <pc:docMk/>
            <pc:sldMk cId="915218147" sldId="276"/>
            <ac:spMk id="40" creationId="{2AEBC8F2-97B1-41B4-93F1-2D289E197FBA}"/>
          </ac:spMkLst>
        </pc:spChg>
        <pc:spChg chg="add del">
          <ac:chgData name="Sylvester Brown" userId="375c4b01711cf115" providerId="LiveId" clId="{1C98ED41-6642-4642-B38E-63645314997D}" dt="2020-02-27T03:53:20.481" v="370" actId="26606"/>
          <ac:spMkLst>
            <pc:docMk/>
            <pc:sldMk cId="915218147" sldId="276"/>
            <ac:spMk id="41" creationId="{472E3A19-F5D5-48FC-BB9C-48C2F68F598B}"/>
          </ac:spMkLst>
        </pc:spChg>
        <pc:spChg chg="add del">
          <ac:chgData name="Sylvester Brown" userId="375c4b01711cf115" providerId="LiveId" clId="{1C98ED41-6642-4642-B38E-63645314997D}" dt="2020-02-27T03:53:20.481" v="370" actId="26606"/>
          <ac:spMkLst>
            <pc:docMk/>
            <pc:sldMk cId="915218147" sldId="276"/>
            <ac:spMk id="42" creationId="{7A62E32F-BB65-43A8-8EB5-92346890E549}"/>
          </ac:spMkLst>
        </pc:spChg>
        <pc:spChg chg="add del">
          <ac:chgData name="Sylvester Brown" userId="375c4b01711cf115" providerId="LiveId" clId="{1C98ED41-6642-4642-B38E-63645314997D}" dt="2020-02-27T03:53:20.481" v="370" actId="26606"/>
          <ac:spMkLst>
            <pc:docMk/>
            <pc:sldMk cId="915218147" sldId="276"/>
            <ac:spMk id="43" creationId="{14E91B64-9FCC-451E-AFB4-A827D6329367}"/>
          </ac:spMkLst>
        </pc:spChg>
        <pc:spChg chg="add del">
          <ac:chgData name="Sylvester Brown" userId="375c4b01711cf115" providerId="LiveId" clId="{1C98ED41-6642-4642-B38E-63645314997D}" dt="2020-02-29T05:40:35.163" v="578"/>
          <ac:spMkLst>
            <pc:docMk/>
            <pc:sldMk cId="915218147" sldId="276"/>
            <ac:spMk id="48" creationId="{85016AEC-0320-4ED0-8ECB-FE11DDDFE17A}"/>
          </ac:spMkLst>
        </pc:spChg>
        <pc:spChg chg="add del">
          <ac:chgData name="Sylvester Brown" userId="375c4b01711cf115" providerId="LiveId" clId="{1C98ED41-6642-4642-B38E-63645314997D}" dt="2020-02-29T05:40:35.163" v="578"/>
          <ac:spMkLst>
            <pc:docMk/>
            <pc:sldMk cId="915218147" sldId="276"/>
            <ac:spMk id="50" creationId="{D3CDB30C-1F82-41E6-A067-831D6E89184F}"/>
          </ac:spMkLst>
        </pc:spChg>
        <pc:spChg chg="add del">
          <ac:chgData name="Sylvester Brown" userId="375c4b01711cf115" providerId="LiveId" clId="{1C98ED41-6642-4642-B38E-63645314997D}" dt="2020-02-29T05:40:35.163" v="578"/>
          <ac:spMkLst>
            <pc:docMk/>
            <pc:sldMk cId="915218147" sldId="276"/>
            <ac:spMk id="52" creationId="{2DDA86DD-F997-4F66-A87C-5B58AB6D19EC}"/>
          </ac:spMkLst>
        </pc:spChg>
        <pc:spChg chg="add del">
          <ac:chgData name="Sylvester Brown" userId="375c4b01711cf115" providerId="LiveId" clId="{1C98ED41-6642-4642-B38E-63645314997D}" dt="2020-02-29T05:40:35.163" v="578"/>
          <ac:spMkLst>
            <pc:docMk/>
            <pc:sldMk cId="915218147" sldId="276"/>
            <ac:spMk id="54" creationId="{D241B827-437E-40A3-A732-669230D6A5BC}"/>
          </ac:spMkLst>
        </pc:spChg>
        <pc:picChg chg="add del mod">
          <ac:chgData name="Sylvester Brown" userId="375c4b01711cf115" providerId="LiveId" clId="{1C98ED41-6642-4642-B38E-63645314997D}" dt="2020-03-01T01:13:41.652" v="1046"/>
          <ac:picMkLst>
            <pc:docMk/>
            <pc:sldMk cId="915218147" sldId="276"/>
            <ac:picMk id="3" creationId="{F7B085D5-D6E9-487B-BB50-B7ECC4D6C11C}"/>
          </ac:picMkLst>
        </pc:picChg>
        <pc:picChg chg="add del mod">
          <ac:chgData name="Sylvester Brown" userId="375c4b01711cf115" providerId="LiveId" clId="{1C98ED41-6642-4642-B38E-63645314997D}" dt="2020-03-01T01:58:02.898" v="1092"/>
          <ac:picMkLst>
            <pc:docMk/>
            <pc:sldMk cId="915218147" sldId="276"/>
            <ac:picMk id="4" creationId="{812996FF-1EC0-41D9-8445-B789D8D5D490}"/>
          </ac:picMkLst>
        </pc:picChg>
        <pc:picChg chg="add mod">
          <ac:chgData name="Sylvester Brown" userId="375c4b01711cf115" providerId="LiveId" clId="{1C98ED41-6642-4642-B38E-63645314997D}" dt="2020-03-01T01:58:02.898" v="1092"/>
          <ac:picMkLst>
            <pc:docMk/>
            <pc:sldMk cId="915218147" sldId="276"/>
            <ac:picMk id="6" creationId="{560FFCA7-D5A7-4EF1-B774-B39CD5BAE80F}"/>
          </ac:picMkLst>
        </pc:picChg>
        <pc:picChg chg="add del">
          <ac:chgData name="Sylvester Brown" userId="375c4b01711cf115" providerId="LiveId" clId="{1C98ED41-6642-4642-B38E-63645314997D}" dt="2020-02-27T03:52:28.119" v="358" actId="26606"/>
          <ac:picMkLst>
            <pc:docMk/>
            <pc:sldMk cId="915218147" sldId="276"/>
            <ac:picMk id="29" creationId="{2897127E-6CEF-446C-BE87-93B7C46E49D1}"/>
          </ac:picMkLst>
        </pc:picChg>
        <pc:cxnChg chg="add del">
          <ac:chgData name="Sylvester Brown" userId="375c4b01711cf115" providerId="LiveId" clId="{1C98ED41-6642-4642-B38E-63645314997D}" dt="2020-02-27T03:52:37.988" v="362" actId="26606"/>
          <ac:cxnSpMkLst>
            <pc:docMk/>
            <pc:sldMk cId="915218147" sldId="276"/>
            <ac:cxnSpMk id="36" creationId="{2D72A2C9-F3CA-4216-8BAD-FA4C970C3C4E}"/>
          </ac:cxnSpMkLst>
        </pc:cxnChg>
      </pc:sldChg>
      <pc:sldChg chg="addSp delSp modSp add mod modTransition setBg modAnim">
        <pc:chgData name="Sylvester Brown" userId="375c4b01711cf115" providerId="LiveId" clId="{1C98ED41-6642-4642-B38E-63645314997D}" dt="2020-03-01T01:37:10.707" v="1069"/>
        <pc:sldMkLst>
          <pc:docMk/>
          <pc:sldMk cId="369929108" sldId="277"/>
        </pc:sldMkLst>
        <pc:spChg chg="mod">
          <ac:chgData name="Sylvester Brown" userId="375c4b01711cf115" providerId="LiveId" clId="{1C98ED41-6642-4642-B38E-63645314997D}" dt="2020-02-29T05:48:06.836" v="644" actId="26606"/>
          <ac:spMkLst>
            <pc:docMk/>
            <pc:sldMk cId="369929108" sldId="277"/>
            <ac:spMk id="2" creationId="{87D1279E-64FC-42BD-A792-E14784156232}"/>
          </ac:spMkLst>
        </pc:spChg>
        <pc:spChg chg="del">
          <ac:chgData name="Sylvester Brown" userId="375c4b01711cf115" providerId="LiveId" clId="{1C98ED41-6642-4642-B38E-63645314997D}" dt="2020-02-27T03:55:39.376" v="433" actId="478"/>
          <ac:spMkLst>
            <pc:docMk/>
            <pc:sldMk cId="369929108" sldId="277"/>
            <ac:spMk id="3" creationId="{D0937A2A-3C93-4D54-BE58-88727012D254}"/>
          </ac:spMkLst>
        </pc:spChg>
        <pc:spChg chg="add">
          <ac:chgData name="Sylvester Brown" userId="375c4b01711cf115" providerId="LiveId" clId="{1C98ED41-6642-4642-B38E-63645314997D}" dt="2020-02-29T05:48:06.836" v="644" actId="26606"/>
          <ac:spMkLst>
            <pc:docMk/>
            <pc:sldMk cId="369929108" sldId="277"/>
            <ac:spMk id="7" creationId="{23522FE7-5A29-4EF6-B1EF-2CA55748A772}"/>
          </ac:spMkLst>
        </pc:spChg>
        <pc:spChg chg="add">
          <ac:chgData name="Sylvester Brown" userId="375c4b01711cf115" providerId="LiveId" clId="{1C98ED41-6642-4642-B38E-63645314997D}" dt="2020-02-29T05:48:06.836" v="644" actId="26606"/>
          <ac:spMkLst>
            <pc:docMk/>
            <pc:sldMk cId="369929108" sldId="277"/>
            <ac:spMk id="15" creationId="{1BF0792A-0F2B-4A2E-AB38-0A4F18A3072D}"/>
          </ac:spMkLst>
        </pc:spChg>
        <pc:spChg chg="add">
          <ac:chgData name="Sylvester Brown" userId="375c4b01711cf115" providerId="LiveId" clId="{1C98ED41-6642-4642-B38E-63645314997D}" dt="2020-02-29T05:48:06.836" v="644" actId="26606"/>
          <ac:spMkLst>
            <pc:docMk/>
            <pc:sldMk cId="369929108" sldId="277"/>
            <ac:spMk id="17" creationId="{F57DB18D-C2F1-4C8C-8808-9C01ECE6834E}"/>
          </ac:spMkLst>
        </pc:spChg>
        <pc:grpChg chg="add">
          <ac:chgData name="Sylvester Brown" userId="375c4b01711cf115" providerId="LiveId" clId="{1C98ED41-6642-4642-B38E-63645314997D}" dt="2020-02-29T05:48:06.836" v="644" actId="26606"/>
          <ac:grpSpMkLst>
            <pc:docMk/>
            <pc:sldMk cId="369929108" sldId="277"/>
            <ac:grpSpMk id="19" creationId="{E5D935FA-3336-4941-9214-E250A5727F40}"/>
          </ac:grpSpMkLst>
        </pc:grpChg>
        <pc:picChg chg="add del mod">
          <ac:chgData name="Sylvester Brown" userId="375c4b01711cf115" providerId="LiveId" clId="{1C98ED41-6642-4642-B38E-63645314997D}" dt="2020-03-01T00:11:42.324" v="998"/>
          <ac:picMkLst>
            <pc:docMk/>
            <pc:sldMk cId="369929108" sldId="277"/>
            <ac:picMk id="3" creationId="{E97C699F-87DA-47DC-86C8-280954008DC3}"/>
          </ac:picMkLst>
        </pc:picChg>
        <pc:picChg chg="add del mod">
          <ac:chgData name="Sylvester Brown" userId="375c4b01711cf115" providerId="LiveId" clId="{1C98ED41-6642-4642-B38E-63645314997D}" dt="2020-03-01T00:12:57.935" v="1000"/>
          <ac:picMkLst>
            <pc:docMk/>
            <pc:sldMk cId="369929108" sldId="277"/>
            <ac:picMk id="4" creationId="{890F79D3-C6FB-4669-9CB4-E5D090242EB6}"/>
          </ac:picMkLst>
        </pc:picChg>
        <pc:picChg chg="add del mod">
          <ac:chgData name="Sylvester Brown" userId="375c4b01711cf115" providerId="LiveId" clId="{1C98ED41-6642-4642-B38E-63645314997D}" dt="2020-03-01T00:31:26.590" v="1029"/>
          <ac:picMkLst>
            <pc:docMk/>
            <pc:sldMk cId="369929108" sldId="277"/>
            <ac:picMk id="5" creationId="{AD86AC51-EB10-45CF-B3B8-AE23ACD066FB}"/>
          </ac:picMkLst>
        </pc:picChg>
        <pc:picChg chg="add del mod">
          <ac:chgData name="Sylvester Brown" userId="375c4b01711cf115" providerId="LiveId" clId="{1C98ED41-6642-4642-B38E-63645314997D}" dt="2020-03-01T00:48:41.508" v="1034"/>
          <ac:picMkLst>
            <pc:docMk/>
            <pc:sldMk cId="369929108" sldId="277"/>
            <ac:picMk id="6" creationId="{F5DBDFC9-21C8-4B12-BC90-1669EA8230FC}"/>
          </ac:picMkLst>
        </pc:picChg>
        <pc:picChg chg="add del mod">
          <ac:chgData name="Sylvester Brown" userId="375c4b01711cf115" providerId="LiveId" clId="{1C98ED41-6642-4642-B38E-63645314997D}" dt="2020-03-01T01:30:50.849" v="1061"/>
          <ac:picMkLst>
            <pc:docMk/>
            <pc:sldMk cId="369929108" sldId="277"/>
            <ac:picMk id="8" creationId="{5D4B2571-4595-4751-8830-0592787195AA}"/>
          </ac:picMkLst>
        </pc:picChg>
        <pc:picChg chg="add">
          <ac:chgData name="Sylvester Brown" userId="375c4b01711cf115" providerId="LiveId" clId="{1C98ED41-6642-4642-B38E-63645314997D}" dt="2020-02-29T05:48:06.836" v="644" actId="26606"/>
          <ac:picMkLst>
            <pc:docMk/>
            <pc:sldMk cId="369929108" sldId="277"/>
            <ac:picMk id="9" creationId="{C2192E09-EBC7-416C-B887-DFF915D7F43D}"/>
          </ac:picMkLst>
        </pc:picChg>
        <pc:picChg chg="add del mod">
          <ac:chgData name="Sylvester Brown" userId="375c4b01711cf115" providerId="LiveId" clId="{1C98ED41-6642-4642-B38E-63645314997D}" dt="2020-03-01T01:32:30.502" v="1063"/>
          <ac:picMkLst>
            <pc:docMk/>
            <pc:sldMk cId="369929108" sldId="277"/>
            <ac:picMk id="10" creationId="{2A1BD6A4-E12F-4E18-81DC-557BE17B2EE7}"/>
          </ac:picMkLst>
        </pc:picChg>
        <pc:picChg chg="add del mod">
          <ac:chgData name="Sylvester Brown" userId="375c4b01711cf115" providerId="LiveId" clId="{1C98ED41-6642-4642-B38E-63645314997D}" dt="2020-03-01T01:33:17.184" v="1065"/>
          <ac:picMkLst>
            <pc:docMk/>
            <pc:sldMk cId="369929108" sldId="277"/>
            <ac:picMk id="12" creationId="{723CD270-3B61-4FF9-9D89-EAE0770612E4}"/>
          </ac:picMkLst>
        </pc:picChg>
        <pc:picChg chg="add del mod">
          <ac:chgData name="Sylvester Brown" userId="375c4b01711cf115" providerId="LiveId" clId="{1C98ED41-6642-4642-B38E-63645314997D}" dt="2020-03-01T01:35:51.563" v="1067"/>
          <ac:picMkLst>
            <pc:docMk/>
            <pc:sldMk cId="369929108" sldId="277"/>
            <ac:picMk id="14" creationId="{AE067802-4386-41CD-AA4C-F6CC350C16BD}"/>
          </ac:picMkLst>
        </pc:picChg>
        <pc:picChg chg="add del mod">
          <ac:chgData name="Sylvester Brown" userId="375c4b01711cf115" providerId="LiveId" clId="{1C98ED41-6642-4642-B38E-63645314997D}" dt="2020-03-01T01:36:04.262" v="1068"/>
          <ac:picMkLst>
            <pc:docMk/>
            <pc:sldMk cId="369929108" sldId="277"/>
            <ac:picMk id="16" creationId="{B8F608FE-2E67-416C-BD02-906AB7EB707F}"/>
          </ac:picMkLst>
        </pc:picChg>
        <pc:picChg chg="add mod">
          <ac:chgData name="Sylvester Brown" userId="375c4b01711cf115" providerId="LiveId" clId="{1C98ED41-6642-4642-B38E-63645314997D}" dt="2020-03-01T01:37:10.707" v="1069"/>
          <ac:picMkLst>
            <pc:docMk/>
            <pc:sldMk cId="369929108" sldId="277"/>
            <ac:picMk id="18" creationId="{62B749C8-0F0B-4583-ACA7-6180F361BE8E}"/>
          </ac:picMkLst>
        </pc:picChg>
        <pc:picChg chg="add">
          <ac:chgData name="Sylvester Brown" userId="375c4b01711cf115" providerId="LiveId" clId="{1C98ED41-6642-4642-B38E-63645314997D}" dt="2020-02-29T05:48:06.836" v="644" actId="26606"/>
          <ac:picMkLst>
            <pc:docMk/>
            <pc:sldMk cId="369929108" sldId="277"/>
            <ac:picMk id="27" creationId="{75CC23F7-9F20-4C4B-8608-BD4DE9728FA5}"/>
          </ac:picMkLst>
        </pc:picChg>
        <pc:cxnChg chg="add">
          <ac:chgData name="Sylvester Brown" userId="375c4b01711cf115" providerId="LiveId" clId="{1C98ED41-6642-4642-B38E-63645314997D}" dt="2020-02-29T05:48:06.836" v="644" actId="26606"/>
          <ac:cxnSpMkLst>
            <pc:docMk/>
            <pc:sldMk cId="369929108" sldId="277"/>
            <ac:cxnSpMk id="11" creationId="{2924498D-E084-44BE-A196-CFCE35564350}"/>
          </ac:cxnSpMkLst>
        </pc:cxnChg>
        <pc:cxnChg chg="add">
          <ac:chgData name="Sylvester Brown" userId="375c4b01711cf115" providerId="LiveId" clId="{1C98ED41-6642-4642-B38E-63645314997D}" dt="2020-02-29T05:48:06.836" v="644" actId="26606"/>
          <ac:cxnSpMkLst>
            <pc:docMk/>
            <pc:sldMk cId="369929108" sldId="277"/>
            <ac:cxnSpMk id="13" creationId="{3BBC7667-C352-4842-9AFD-E5C16AD002F4}"/>
          </ac:cxnSpMkLst>
        </pc:cxnChg>
        <pc:cxnChg chg="add">
          <ac:chgData name="Sylvester Brown" userId="375c4b01711cf115" providerId="LiveId" clId="{1C98ED41-6642-4642-B38E-63645314997D}" dt="2020-02-29T05:48:06.836" v="644" actId="26606"/>
          <ac:cxnSpMkLst>
            <pc:docMk/>
            <pc:sldMk cId="369929108" sldId="277"/>
            <ac:cxnSpMk id="23" creationId="{87F797D1-251E-41FE-9FF8-AD487DEF28AC}"/>
          </ac:cxnSpMkLst>
        </pc:cxnChg>
        <pc:cxnChg chg="add">
          <ac:chgData name="Sylvester Brown" userId="375c4b01711cf115" providerId="LiveId" clId="{1C98ED41-6642-4642-B38E-63645314997D}" dt="2020-02-29T05:48:06.836" v="644" actId="26606"/>
          <ac:cxnSpMkLst>
            <pc:docMk/>
            <pc:sldMk cId="369929108" sldId="277"/>
            <ac:cxnSpMk id="25" creationId="{09A0CE28-0E59-4F4D-9855-8A8DCE9A8EFE}"/>
          </ac:cxnSpMkLst>
        </pc:cxnChg>
      </pc:sldChg>
      <pc:sldChg chg="addSp delSp modSp add mod modTransition setBg">
        <pc:chgData name="Sylvester Brown" userId="375c4b01711cf115" providerId="LiveId" clId="{1C98ED41-6642-4642-B38E-63645314997D}" dt="2020-03-01T01:13:16.348" v="1045"/>
        <pc:sldMkLst>
          <pc:docMk/>
          <pc:sldMk cId="2907566233" sldId="278"/>
        </pc:sldMkLst>
        <pc:spChg chg="mod">
          <ac:chgData name="Sylvester Brown" userId="375c4b01711cf115" providerId="LiveId" clId="{1C98ED41-6642-4642-B38E-63645314997D}" dt="2020-02-29T06:12:00.924" v="751" actId="26606"/>
          <ac:spMkLst>
            <pc:docMk/>
            <pc:sldMk cId="2907566233" sldId="278"/>
            <ac:spMk id="2" creationId="{CF61B46C-AF18-42CF-98E1-99A2FAED0EDB}"/>
          </ac:spMkLst>
        </pc:spChg>
        <pc:spChg chg="del">
          <ac:chgData name="Sylvester Brown" userId="375c4b01711cf115" providerId="LiveId" clId="{1C98ED41-6642-4642-B38E-63645314997D}" dt="2020-02-27T03:56:24.999" v="448" actId="478"/>
          <ac:spMkLst>
            <pc:docMk/>
            <pc:sldMk cId="2907566233" sldId="278"/>
            <ac:spMk id="3" creationId="{C0A84478-CF44-4C64-9D9D-4CE38078F081}"/>
          </ac:spMkLst>
        </pc:spChg>
        <pc:spChg chg="add">
          <ac:chgData name="Sylvester Brown" userId="375c4b01711cf115" providerId="LiveId" clId="{1C98ED41-6642-4642-B38E-63645314997D}" dt="2020-02-29T06:12:00.924" v="751" actId="26606"/>
          <ac:spMkLst>
            <pc:docMk/>
            <pc:sldMk cId="2907566233" sldId="278"/>
            <ac:spMk id="7" creationId="{23522FE7-5A29-4EF6-B1EF-2CA55748A772}"/>
          </ac:spMkLst>
        </pc:spChg>
        <pc:spChg chg="add">
          <ac:chgData name="Sylvester Brown" userId="375c4b01711cf115" providerId="LiveId" clId="{1C98ED41-6642-4642-B38E-63645314997D}" dt="2020-02-29T06:12:00.924" v="751" actId="26606"/>
          <ac:spMkLst>
            <pc:docMk/>
            <pc:sldMk cId="2907566233" sldId="278"/>
            <ac:spMk id="15" creationId="{1BF0792A-0F2B-4A2E-AB38-0A4F18A3072D}"/>
          </ac:spMkLst>
        </pc:spChg>
        <pc:spChg chg="add">
          <ac:chgData name="Sylvester Brown" userId="375c4b01711cf115" providerId="LiveId" clId="{1C98ED41-6642-4642-B38E-63645314997D}" dt="2020-02-29T06:12:00.924" v="751" actId="26606"/>
          <ac:spMkLst>
            <pc:docMk/>
            <pc:sldMk cId="2907566233" sldId="278"/>
            <ac:spMk id="17" creationId="{F57DB18D-C2F1-4C8C-8808-9C01ECE6834E}"/>
          </ac:spMkLst>
        </pc:spChg>
        <pc:grpChg chg="add">
          <ac:chgData name="Sylvester Brown" userId="375c4b01711cf115" providerId="LiveId" clId="{1C98ED41-6642-4642-B38E-63645314997D}" dt="2020-02-29T06:12:00.924" v="751" actId="26606"/>
          <ac:grpSpMkLst>
            <pc:docMk/>
            <pc:sldMk cId="2907566233" sldId="278"/>
            <ac:grpSpMk id="19" creationId="{E5D935FA-3336-4941-9214-E250A5727F40}"/>
          </ac:grpSpMkLst>
        </pc:grpChg>
        <pc:picChg chg="add mod">
          <ac:chgData name="Sylvester Brown" userId="375c4b01711cf115" providerId="LiveId" clId="{1C98ED41-6642-4642-B38E-63645314997D}" dt="2020-03-01T01:13:16.348" v="1045"/>
          <ac:picMkLst>
            <pc:docMk/>
            <pc:sldMk cId="2907566233" sldId="278"/>
            <ac:picMk id="3" creationId="{C24C3641-ECB5-4210-8FA5-5F3F0443C574}"/>
          </ac:picMkLst>
        </pc:picChg>
        <pc:picChg chg="add">
          <ac:chgData name="Sylvester Brown" userId="375c4b01711cf115" providerId="LiveId" clId="{1C98ED41-6642-4642-B38E-63645314997D}" dt="2020-02-29T06:12:00.924" v="751" actId="26606"/>
          <ac:picMkLst>
            <pc:docMk/>
            <pc:sldMk cId="2907566233" sldId="278"/>
            <ac:picMk id="9" creationId="{C2192E09-EBC7-416C-B887-DFF915D7F43D}"/>
          </ac:picMkLst>
        </pc:picChg>
        <pc:picChg chg="add">
          <ac:chgData name="Sylvester Brown" userId="375c4b01711cf115" providerId="LiveId" clId="{1C98ED41-6642-4642-B38E-63645314997D}" dt="2020-02-29T06:12:00.924" v="751" actId="26606"/>
          <ac:picMkLst>
            <pc:docMk/>
            <pc:sldMk cId="2907566233" sldId="278"/>
            <ac:picMk id="27" creationId="{75CC23F7-9F20-4C4B-8608-BD4DE9728FA5}"/>
          </ac:picMkLst>
        </pc:picChg>
        <pc:cxnChg chg="add">
          <ac:chgData name="Sylvester Brown" userId="375c4b01711cf115" providerId="LiveId" clId="{1C98ED41-6642-4642-B38E-63645314997D}" dt="2020-02-29T06:12:00.924" v="751" actId="26606"/>
          <ac:cxnSpMkLst>
            <pc:docMk/>
            <pc:sldMk cId="2907566233" sldId="278"/>
            <ac:cxnSpMk id="11" creationId="{2924498D-E084-44BE-A196-CFCE35564350}"/>
          </ac:cxnSpMkLst>
        </pc:cxnChg>
        <pc:cxnChg chg="add">
          <ac:chgData name="Sylvester Brown" userId="375c4b01711cf115" providerId="LiveId" clId="{1C98ED41-6642-4642-B38E-63645314997D}" dt="2020-02-29T06:12:00.924" v="751" actId="26606"/>
          <ac:cxnSpMkLst>
            <pc:docMk/>
            <pc:sldMk cId="2907566233" sldId="278"/>
            <ac:cxnSpMk id="13" creationId="{3BBC7667-C352-4842-9AFD-E5C16AD002F4}"/>
          </ac:cxnSpMkLst>
        </pc:cxnChg>
        <pc:cxnChg chg="add">
          <ac:chgData name="Sylvester Brown" userId="375c4b01711cf115" providerId="LiveId" clId="{1C98ED41-6642-4642-B38E-63645314997D}" dt="2020-02-29T06:12:00.924" v="751" actId="26606"/>
          <ac:cxnSpMkLst>
            <pc:docMk/>
            <pc:sldMk cId="2907566233" sldId="278"/>
            <ac:cxnSpMk id="23" creationId="{87F797D1-251E-41FE-9FF8-AD487DEF28AC}"/>
          </ac:cxnSpMkLst>
        </pc:cxnChg>
        <pc:cxnChg chg="add">
          <ac:chgData name="Sylvester Brown" userId="375c4b01711cf115" providerId="LiveId" clId="{1C98ED41-6642-4642-B38E-63645314997D}" dt="2020-02-29T06:12:00.924" v="751" actId="26606"/>
          <ac:cxnSpMkLst>
            <pc:docMk/>
            <pc:sldMk cId="2907566233" sldId="278"/>
            <ac:cxnSpMk id="25" creationId="{09A0CE28-0E59-4F4D-9855-8A8DCE9A8EFE}"/>
          </ac:cxnSpMkLst>
        </pc:cxnChg>
      </pc:sldChg>
      <pc:sldChg chg="addSp delSp modSp add mod modTransition setBg modAnim">
        <pc:chgData name="Sylvester Brown" userId="375c4b01711cf115" providerId="LiveId" clId="{1C98ED41-6642-4642-B38E-63645314997D}" dt="2020-03-01T01:13:16.348" v="1045"/>
        <pc:sldMkLst>
          <pc:docMk/>
          <pc:sldMk cId="4254225841" sldId="279"/>
        </pc:sldMkLst>
        <pc:spChg chg="del">
          <ac:chgData name="Sylvester Brown" userId="375c4b01711cf115" providerId="LiveId" clId="{1C98ED41-6642-4642-B38E-63645314997D}" dt="2020-02-28T00:50:11.890" v="491" actId="478"/>
          <ac:spMkLst>
            <pc:docMk/>
            <pc:sldMk cId="4254225841" sldId="279"/>
            <ac:spMk id="2" creationId="{B5B5092E-F0AC-485D-9053-1EA25070432B}"/>
          </ac:spMkLst>
        </pc:spChg>
        <pc:spChg chg="del">
          <ac:chgData name="Sylvester Brown" userId="375c4b01711cf115" providerId="LiveId" clId="{1C98ED41-6642-4642-B38E-63645314997D}" dt="2020-02-28T00:49:58.122" v="490"/>
          <ac:spMkLst>
            <pc:docMk/>
            <pc:sldMk cId="4254225841" sldId="279"/>
            <ac:spMk id="3" creationId="{89E6D648-099C-4153-B7F4-D903B0E34DAE}"/>
          </ac:spMkLst>
        </pc:spChg>
        <pc:spChg chg="add del">
          <ac:chgData name="Sylvester Brown" userId="375c4b01711cf115" providerId="LiveId" clId="{1C98ED41-6642-4642-B38E-63645314997D}" dt="2020-02-29T05:48:31.227" v="646" actId="26606"/>
          <ac:spMkLst>
            <pc:docMk/>
            <pc:sldMk cId="4254225841" sldId="279"/>
            <ac:spMk id="71" creationId="{CDDE5CDF-1512-4CDA-B956-23D223F8DE44}"/>
          </ac:spMkLst>
        </pc:spChg>
        <pc:spChg chg="add del">
          <ac:chgData name="Sylvester Brown" userId="375c4b01711cf115" providerId="LiveId" clId="{1C98ED41-6642-4642-B38E-63645314997D}" dt="2020-02-29T05:48:31.227" v="646" actId="26606"/>
          <ac:spMkLst>
            <pc:docMk/>
            <pc:sldMk cId="4254225841" sldId="279"/>
            <ac:spMk id="77" creationId="{B6E6531A-0776-43BA-A852-5FB5C77534D5}"/>
          </ac:spMkLst>
        </pc:spChg>
        <pc:spChg chg="add del">
          <ac:chgData name="Sylvester Brown" userId="375c4b01711cf115" providerId="LiveId" clId="{1C98ED41-6642-4642-B38E-63645314997D}" dt="2020-02-29T05:48:31.227" v="646" actId="26606"/>
          <ac:spMkLst>
            <pc:docMk/>
            <pc:sldMk cId="4254225841" sldId="279"/>
            <ac:spMk id="79" creationId="{F8C5273F-2B84-46BF-A94F-1A20E13B3AA1}"/>
          </ac:spMkLst>
        </pc:spChg>
        <pc:spChg chg="add del">
          <ac:chgData name="Sylvester Brown" userId="375c4b01711cf115" providerId="LiveId" clId="{1C98ED41-6642-4642-B38E-63645314997D}" dt="2020-02-29T05:48:37.348" v="648" actId="26606"/>
          <ac:spMkLst>
            <pc:docMk/>
            <pc:sldMk cId="4254225841" sldId="279"/>
            <ac:spMk id="81" creationId="{B2CEB096-638F-4BA7-AB38-E3BBE9FB108A}"/>
          </ac:spMkLst>
        </pc:spChg>
        <pc:spChg chg="add del">
          <ac:chgData name="Sylvester Brown" userId="375c4b01711cf115" providerId="LiveId" clId="{1C98ED41-6642-4642-B38E-63645314997D}" dt="2020-02-29T05:48:37.348" v="648" actId="26606"/>
          <ac:spMkLst>
            <pc:docMk/>
            <pc:sldMk cId="4254225841" sldId="279"/>
            <ac:spMk id="1028" creationId="{84C75E2B-CACA-478C-B26B-182AF87A18E3}"/>
          </ac:spMkLst>
        </pc:spChg>
        <pc:spChg chg="add del">
          <ac:chgData name="Sylvester Brown" userId="375c4b01711cf115" providerId="LiveId" clId="{1C98ED41-6642-4642-B38E-63645314997D}" dt="2020-02-29T05:48:37.348" v="648" actId="26606"/>
          <ac:spMkLst>
            <pc:docMk/>
            <pc:sldMk cId="4254225841" sldId="279"/>
            <ac:spMk id="1032" creationId="{3F9C0852-4C70-4A1E-A857-A7AA58559DCB}"/>
          </ac:spMkLst>
        </pc:spChg>
        <pc:spChg chg="add del">
          <ac:chgData name="Sylvester Brown" userId="375c4b01711cf115" providerId="LiveId" clId="{1C98ED41-6642-4642-B38E-63645314997D}" dt="2020-02-29T05:49:03.010" v="650" actId="26606"/>
          <ac:spMkLst>
            <pc:docMk/>
            <pc:sldMk cId="4254225841" sldId="279"/>
            <ac:spMk id="1034" creationId="{35C3D674-3D59-4E93-80CA-0C0A9095E816}"/>
          </ac:spMkLst>
        </pc:spChg>
        <pc:spChg chg="add del">
          <ac:chgData name="Sylvester Brown" userId="375c4b01711cf115" providerId="LiveId" clId="{1C98ED41-6642-4642-B38E-63645314997D}" dt="2020-02-29T05:49:03.010" v="650" actId="26606"/>
          <ac:spMkLst>
            <pc:docMk/>
            <pc:sldMk cId="4254225841" sldId="279"/>
            <ac:spMk id="1036" creationId="{EF2A81E1-BCBE-426B-8C09-33274E69409D}"/>
          </ac:spMkLst>
        </pc:spChg>
        <pc:spChg chg="add del">
          <ac:chgData name="Sylvester Brown" userId="375c4b01711cf115" providerId="LiveId" clId="{1C98ED41-6642-4642-B38E-63645314997D}" dt="2020-02-29T05:49:03.010" v="650" actId="26606"/>
          <ac:spMkLst>
            <pc:docMk/>
            <pc:sldMk cId="4254225841" sldId="279"/>
            <ac:spMk id="1037" creationId="{12237772-CC97-435E-AA9D-45474D17B81E}"/>
          </ac:spMkLst>
        </pc:spChg>
        <pc:spChg chg="add">
          <ac:chgData name="Sylvester Brown" userId="375c4b01711cf115" providerId="LiveId" clId="{1C98ED41-6642-4642-B38E-63645314997D}" dt="2020-02-29T05:49:03.041" v="651" actId="26606"/>
          <ac:spMkLst>
            <pc:docMk/>
            <pc:sldMk cId="4254225841" sldId="279"/>
            <ac:spMk id="1041" creationId="{84C75E2B-CACA-478C-B26B-182AF87A18E3}"/>
          </ac:spMkLst>
        </pc:spChg>
        <pc:spChg chg="add">
          <ac:chgData name="Sylvester Brown" userId="375c4b01711cf115" providerId="LiveId" clId="{1C98ED41-6642-4642-B38E-63645314997D}" dt="2020-02-29T05:49:03.041" v="651" actId="26606"/>
          <ac:spMkLst>
            <pc:docMk/>
            <pc:sldMk cId="4254225841" sldId="279"/>
            <ac:spMk id="1045" creationId="{3F9C0852-4C70-4A1E-A857-A7AA58559DCB}"/>
          </ac:spMkLst>
        </pc:spChg>
        <pc:spChg chg="add">
          <ac:chgData name="Sylvester Brown" userId="375c4b01711cf115" providerId="LiveId" clId="{1C98ED41-6642-4642-B38E-63645314997D}" dt="2020-02-29T05:49:03.041" v="651" actId="26606"/>
          <ac:spMkLst>
            <pc:docMk/>
            <pc:sldMk cId="4254225841" sldId="279"/>
            <ac:spMk id="1046" creationId="{B2CEB096-638F-4BA7-AB38-E3BBE9FB108A}"/>
          </ac:spMkLst>
        </pc:spChg>
        <pc:picChg chg="add del mod">
          <ac:chgData name="Sylvester Brown" userId="375c4b01711cf115" providerId="LiveId" clId="{1C98ED41-6642-4642-B38E-63645314997D}" dt="2020-03-01T00:15:02.923" v="1002"/>
          <ac:picMkLst>
            <pc:docMk/>
            <pc:sldMk cId="4254225841" sldId="279"/>
            <ac:picMk id="2" creationId="{C9ABE695-F4C6-487B-AC5E-946D592C4687}"/>
          </ac:picMkLst>
        </pc:picChg>
        <pc:picChg chg="add del mod">
          <ac:chgData name="Sylvester Brown" userId="375c4b01711cf115" providerId="LiveId" clId="{1C98ED41-6642-4642-B38E-63645314997D}" dt="2020-03-01T00:15:24.267" v="1004"/>
          <ac:picMkLst>
            <pc:docMk/>
            <pc:sldMk cId="4254225841" sldId="279"/>
            <ac:picMk id="3" creationId="{90234459-FC81-4321-A35E-A7102EA38306}"/>
          </ac:picMkLst>
        </pc:picChg>
        <pc:picChg chg="add del mod">
          <ac:chgData name="Sylvester Brown" userId="375c4b01711cf115" providerId="LiveId" clId="{1C98ED41-6642-4642-B38E-63645314997D}" dt="2020-03-01T00:16:19.015" v="1007"/>
          <ac:picMkLst>
            <pc:docMk/>
            <pc:sldMk cId="4254225841" sldId="279"/>
            <ac:picMk id="4" creationId="{38DD49D6-8326-4B88-9257-33D15D7E3504}"/>
          </ac:picMkLst>
        </pc:picChg>
        <pc:picChg chg="add del mod">
          <ac:chgData name="Sylvester Brown" userId="375c4b01711cf115" providerId="LiveId" clId="{1C98ED41-6642-4642-B38E-63645314997D}" dt="2020-03-01T00:16:42.638" v="1009"/>
          <ac:picMkLst>
            <pc:docMk/>
            <pc:sldMk cId="4254225841" sldId="279"/>
            <ac:picMk id="5" creationId="{4EC1A272-5EA0-425E-942B-BDADAF543D47}"/>
          </ac:picMkLst>
        </pc:picChg>
        <pc:picChg chg="add del mod">
          <ac:chgData name="Sylvester Brown" userId="375c4b01711cf115" providerId="LiveId" clId="{1C98ED41-6642-4642-B38E-63645314997D}" dt="2020-03-01T00:31:26.590" v="1029"/>
          <ac:picMkLst>
            <pc:docMk/>
            <pc:sldMk cId="4254225841" sldId="279"/>
            <ac:picMk id="6" creationId="{8A30510E-2F69-4DF4-860E-A5EEA0CD9B49}"/>
          </ac:picMkLst>
        </pc:picChg>
        <pc:picChg chg="add del mod">
          <ac:chgData name="Sylvester Brown" userId="375c4b01711cf115" providerId="LiveId" clId="{1C98ED41-6642-4642-B38E-63645314997D}" dt="2020-03-01T00:48:41.508" v="1034"/>
          <ac:picMkLst>
            <pc:docMk/>
            <pc:sldMk cId="4254225841" sldId="279"/>
            <ac:picMk id="7" creationId="{88891BE4-CD90-4268-AAA4-ECB92B5B6067}"/>
          </ac:picMkLst>
        </pc:picChg>
        <pc:picChg chg="add mod">
          <ac:chgData name="Sylvester Brown" userId="375c4b01711cf115" providerId="LiveId" clId="{1C98ED41-6642-4642-B38E-63645314997D}" dt="2020-03-01T01:13:16.348" v="1045"/>
          <ac:picMkLst>
            <pc:docMk/>
            <pc:sldMk cId="4254225841" sldId="279"/>
            <ac:picMk id="8" creationId="{5C44F13B-36EB-40A1-9AA7-5C633A30C91E}"/>
          </ac:picMkLst>
        </pc:picChg>
        <pc:picChg chg="add del">
          <ac:chgData name="Sylvester Brown" userId="375c4b01711cf115" providerId="LiveId" clId="{1C98ED41-6642-4642-B38E-63645314997D}" dt="2020-02-29T05:48:31.227" v="646" actId="26606"/>
          <ac:picMkLst>
            <pc:docMk/>
            <pc:sldMk cId="4254225841" sldId="279"/>
            <ac:picMk id="73" creationId="{B029D7D8-5A6B-4C76-94C8-15798C6C5ADB}"/>
          </ac:picMkLst>
        </pc:picChg>
        <pc:picChg chg="add del">
          <ac:chgData name="Sylvester Brown" userId="375c4b01711cf115" providerId="LiveId" clId="{1C98ED41-6642-4642-B38E-63645314997D}" dt="2020-02-29T05:48:37.348" v="648" actId="26606"/>
          <ac:picMkLst>
            <pc:docMk/>
            <pc:sldMk cId="4254225841" sldId="279"/>
            <ac:picMk id="83" creationId="{1A6223F3-0478-4201-A1A2-8DB0865B0A70}"/>
          </ac:picMkLst>
        </pc:picChg>
        <pc:picChg chg="add mod">
          <ac:chgData name="Sylvester Brown" userId="375c4b01711cf115" providerId="LiveId" clId="{1C98ED41-6642-4642-B38E-63645314997D}" dt="2020-02-29T05:49:35.397" v="656" actId="14100"/>
          <ac:picMkLst>
            <pc:docMk/>
            <pc:sldMk cId="4254225841" sldId="279"/>
            <ac:picMk id="1026" creationId="{80845CB9-C228-4B5B-83C7-697EE5A0C725}"/>
          </ac:picMkLst>
        </pc:picChg>
        <pc:picChg chg="add del">
          <ac:chgData name="Sylvester Brown" userId="375c4b01711cf115" providerId="LiveId" clId="{1C98ED41-6642-4642-B38E-63645314997D}" dt="2020-02-29T05:48:37.348" v="648" actId="26606"/>
          <ac:picMkLst>
            <pc:docMk/>
            <pc:sldMk cId="4254225841" sldId="279"/>
            <ac:picMk id="1029" creationId="{50FF2874-547C-4D14-9E18-28B19002FB8C}"/>
          </ac:picMkLst>
        </pc:picChg>
        <pc:picChg chg="add del">
          <ac:chgData name="Sylvester Brown" userId="375c4b01711cf115" providerId="LiveId" clId="{1C98ED41-6642-4642-B38E-63645314997D}" dt="2020-02-29T05:49:03.010" v="650" actId="26606"/>
          <ac:picMkLst>
            <pc:docMk/>
            <pc:sldMk cId="4254225841" sldId="279"/>
            <ac:picMk id="1038" creationId="{39D1DDD4-5BB3-45BA-B9B3-06B62299AD79}"/>
          </ac:picMkLst>
        </pc:picChg>
        <pc:picChg chg="add">
          <ac:chgData name="Sylvester Brown" userId="375c4b01711cf115" providerId="LiveId" clId="{1C98ED41-6642-4642-B38E-63645314997D}" dt="2020-02-29T05:49:03.041" v="651" actId="26606"/>
          <ac:picMkLst>
            <pc:docMk/>
            <pc:sldMk cId="4254225841" sldId="279"/>
            <ac:picMk id="1042" creationId="{50FF2874-547C-4D14-9E18-28B19002FB8C}"/>
          </ac:picMkLst>
        </pc:picChg>
        <pc:picChg chg="add">
          <ac:chgData name="Sylvester Brown" userId="375c4b01711cf115" providerId="LiveId" clId="{1C98ED41-6642-4642-B38E-63645314997D}" dt="2020-02-29T05:49:03.041" v="651" actId="26606"/>
          <ac:picMkLst>
            <pc:docMk/>
            <pc:sldMk cId="4254225841" sldId="279"/>
            <ac:picMk id="1047" creationId="{1A6223F3-0478-4201-A1A2-8DB0865B0A70}"/>
          </ac:picMkLst>
        </pc:picChg>
        <pc:cxnChg chg="add del">
          <ac:chgData name="Sylvester Brown" userId="375c4b01711cf115" providerId="LiveId" clId="{1C98ED41-6642-4642-B38E-63645314997D}" dt="2020-02-29T05:48:31.227" v="646" actId="26606"/>
          <ac:cxnSpMkLst>
            <pc:docMk/>
            <pc:sldMk cId="4254225841" sldId="279"/>
            <ac:cxnSpMk id="75" creationId="{A5C9319C-E20D-4884-952F-60B6A58C3E34}"/>
          </ac:cxnSpMkLst>
        </pc:cxnChg>
        <pc:cxnChg chg="add del">
          <ac:chgData name="Sylvester Brown" userId="375c4b01711cf115" providerId="LiveId" clId="{1C98ED41-6642-4642-B38E-63645314997D}" dt="2020-02-29T05:48:37.348" v="648" actId="26606"/>
          <ac:cxnSpMkLst>
            <pc:docMk/>
            <pc:sldMk cId="4254225841" sldId="279"/>
            <ac:cxnSpMk id="85" creationId="{966D68AF-E970-43B2-B8F0-2A72DE72AFF3}"/>
          </ac:cxnSpMkLst>
        </pc:cxnChg>
        <pc:cxnChg chg="add del">
          <ac:chgData name="Sylvester Brown" userId="375c4b01711cf115" providerId="LiveId" clId="{1C98ED41-6642-4642-B38E-63645314997D}" dt="2020-02-29T05:48:37.348" v="648" actId="26606"/>
          <ac:cxnSpMkLst>
            <pc:docMk/>
            <pc:sldMk cId="4254225841" sldId="279"/>
            <ac:cxnSpMk id="1030" creationId="{36CF827D-A163-47F7-BD87-34EB4FA7D696}"/>
          </ac:cxnSpMkLst>
        </pc:cxnChg>
        <pc:cxnChg chg="add del">
          <ac:chgData name="Sylvester Brown" userId="375c4b01711cf115" providerId="LiveId" clId="{1C98ED41-6642-4642-B38E-63645314997D}" dt="2020-02-29T05:48:37.348" v="648" actId="26606"/>
          <ac:cxnSpMkLst>
            <pc:docMk/>
            <pc:sldMk cId="4254225841" sldId="279"/>
            <ac:cxnSpMk id="1031" creationId="{D299D9A9-1DA8-433D-A9BC-FB48D93D4217}"/>
          </ac:cxnSpMkLst>
        </pc:cxnChg>
        <pc:cxnChg chg="add del">
          <ac:chgData name="Sylvester Brown" userId="375c4b01711cf115" providerId="LiveId" clId="{1C98ED41-6642-4642-B38E-63645314997D}" dt="2020-02-29T05:49:03.010" v="650" actId="26606"/>
          <ac:cxnSpMkLst>
            <pc:docMk/>
            <pc:sldMk cId="4254225841" sldId="279"/>
            <ac:cxnSpMk id="1035" creationId="{C884B8F8-FDC9-498B-9960-5D7260AFCB03}"/>
          </ac:cxnSpMkLst>
        </pc:cxnChg>
        <pc:cxnChg chg="add del">
          <ac:chgData name="Sylvester Brown" userId="375c4b01711cf115" providerId="LiveId" clId="{1C98ED41-6642-4642-B38E-63645314997D}" dt="2020-02-29T05:49:03.010" v="650" actId="26606"/>
          <ac:cxnSpMkLst>
            <pc:docMk/>
            <pc:sldMk cId="4254225841" sldId="279"/>
            <ac:cxnSpMk id="1039" creationId="{A24DAE64-2302-42EA-8239-F2F0775CA5AD}"/>
          </ac:cxnSpMkLst>
        </pc:cxnChg>
        <pc:cxnChg chg="add">
          <ac:chgData name="Sylvester Brown" userId="375c4b01711cf115" providerId="LiveId" clId="{1C98ED41-6642-4642-B38E-63645314997D}" dt="2020-02-29T05:49:03.041" v="651" actId="26606"/>
          <ac:cxnSpMkLst>
            <pc:docMk/>
            <pc:sldMk cId="4254225841" sldId="279"/>
            <ac:cxnSpMk id="1043" creationId="{36CF827D-A163-47F7-BD87-34EB4FA7D696}"/>
          </ac:cxnSpMkLst>
        </pc:cxnChg>
        <pc:cxnChg chg="add">
          <ac:chgData name="Sylvester Brown" userId="375c4b01711cf115" providerId="LiveId" clId="{1C98ED41-6642-4642-B38E-63645314997D}" dt="2020-02-29T05:49:03.041" v="651" actId="26606"/>
          <ac:cxnSpMkLst>
            <pc:docMk/>
            <pc:sldMk cId="4254225841" sldId="279"/>
            <ac:cxnSpMk id="1044" creationId="{D299D9A9-1DA8-433D-A9BC-FB48D93D4217}"/>
          </ac:cxnSpMkLst>
        </pc:cxnChg>
        <pc:cxnChg chg="add">
          <ac:chgData name="Sylvester Brown" userId="375c4b01711cf115" providerId="LiveId" clId="{1C98ED41-6642-4642-B38E-63645314997D}" dt="2020-02-29T05:49:03.041" v="651" actId="26606"/>
          <ac:cxnSpMkLst>
            <pc:docMk/>
            <pc:sldMk cId="4254225841" sldId="279"/>
            <ac:cxnSpMk id="1048" creationId="{966D68AF-E970-43B2-B8F0-2A72DE72AFF3}"/>
          </ac:cxnSpMkLst>
        </pc:cxnChg>
      </pc:sldChg>
      <pc:sldChg chg="addSp delSp modSp add modTransition">
        <pc:chgData name="Sylvester Brown" userId="375c4b01711cf115" providerId="LiveId" clId="{1C98ED41-6642-4642-B38E-63645314997D}" dt="2020-03-01T01:58:02.898" v="1092"/>
        <pc:sldMkLst>
          <pc:docMk/>
          <pc:sldMk cId="185131514" sldId="280"/>
        </pc:sldMkLst>
        <pc:spChg chg="mod">
          <ac:chgData name="Sylvester Brown" userId="375c4b01711cf115" providerId="LiveId" clId="{1C98ED41-6642-4642-B38E-63645314997D}" dt="2020-02-28T01:06:41.475" v="513" actId="20577"/>
          <ac:spMkLst>
            <pc:docMk/>
            <pc:sldMk cId="185131514" sldId="280"/>
            <ac:spMk id="2" creationId="{92FC79DC-3763-490F-A978-F41C95897E61}"/>
          </ac:spMkLst>
        </pc:spChg>
        <pc:spChg chg="mod">
          <ac:chgData name="Sylvester Brown" userId="375c4b01711cf115" providerId="LiveId" clId="{1C98ED41-6642-4642-B38E-63645314997D}" dt="2020-02-28T01:06:33.907" v="493"/>
          <ac:spMkLst>
            <pc:docMk/>
            <pc:sldMk cId="185131514" sldId="280"/>
            <ac:spMk id="3" creationId="{D4367010-674C-4974-83A4-B69E148C031F}"/>
          </ac:spMkLst>
        </pc:spChg>
        <pc:picChg chg="add del mod">
          <ac:chgData name="Sylvester Brown" userId="375c4b01711cf115" providerId="LiveId" clId="{1C98ED41-6642-4642-B38E-63645314997D}" dt="2020-03-01T01:58:02.898" v="1092"/>
          <ac:picMkLst>
            <pc:docMk/>
            <pc:sldMk cId="185131514" sldId="280"/>
            <ac:picMk id="4" creationId="{D68C8C5F-4651-4DD7-8E64-497901D2EAD9}"/>
          </ac:picMkLst>
        </pc:picChg>
        <pc:picChg chg="add mod">
          <ac:chgData name="Sylvester Brown" userId="375c4b01711cf115" providerId="LiveId" clId="{1C98ED41-6642-4642-B38E-63645314997D}" dt="2020-03-01T01:58:02.898" v="1092"/>
          <ac:picMkLst>
            <pc:docMk/>
            <pc:sldMk cId="185131514" sldId="280"/>
            <ac:picMk id="5" creationId="{AAADD634-35AA-4EFF-BC68-5CF74039F15A}"/>
          </ac:picMkLst>
        </pc:picChg>
      </pc:sldChg>
      <pc:sldChg chg="addSp delSp modSp add mod modTransition setBg">
        <pc:chgData name="Sylvester Brown" userId="375c4b01711cf115" providerId="LiveId" clId="{1C98ED41-6642-4642-B38E-63645314997D}" dt="2020-03-01T01:13:16.348" v="1045"/>
        <pc:sldMkLst>
          <pc:docMk/>
          <pc:sldMk cId="3493687500" sldId="281"/>
        </pc:sldMkLst>
        <pc:spChg chg="mod">
          <ac:chgData name="Sylvester Brown" userId="375c4b01711cf115" providerId="LiveId" clId="{1C98ED41-6642-4642-B38E-63645314997D}" dt="2020-02-29T06:20:03.810" v="786" actId="1076"/>
          <ac:spMkLst>
            <pc:docMk/>
            <pc:sldMk cId="3493687500" sldId="281"/>
            <ac:spMk id="2" creationId="{9657DE85-3980-4479-A752-88EB2F1F1F29}"/>
          </ac:spMkLst>
        </pc:spChg>
        <pc:spChg chg="mod ord">
          <ac:chgData name="Sylvester Brown" userId="375c4b01711cf115" providerId="LiveId" clId="{1C98ED41-6642-4642-B38E-63645314997D}" dt="2020-02-29T06:20:09.187" v="788" actId="5793"/>
          <ac:spMkLst>
            <pc:docMk/>
            <pc:sldMk cId="3493687500" sldId="281"/>
            <ac:spMk id="3" creationId="{E21FB530-3820-4F21-8224-7EC753CDD3F4}"/>
          </ac:spMkLst>
        </pc:spChg>
        <pc:spChg chg="add del">
          <ac:chgData name="Sylvester Brown" userId="375c4b01711cf115" providerId="LiveId" clId="{1C98ED41-6642-4642-B38E-63645314997D}" dt="2020-02-29T06:19:23.783" v="771" actId="26606"/>
          <ac:spMkLst>
            <pc:docMk/>
            <pc:sldMk cId="3493687500" sldId="281"/>
            <ac:spMk id="10" creationId="{021A4066-B261-49FE-952E-A0FE3EE75CD2}"/>
          </ac:spMkLst>
        </pc:spChg>
        <pc:spChg chg="add del">
          <ac:chgData name="Sylvester Brown" userId="375c4b01711cf115" providerId="LiveId" clId="{1C98ED41-6642-4642-B38E-63645314997D}" dt="2020-02-29T06:19:23.783" v="771" actId="26606"/>
          <ac:spMkLst>
            <pc:docMk/>
            <pc:sldMk cId="3493687500" sldId="281"/>
            <ac:spMk id="14" creationId="{81958111-BC13-4D45-AB27-0C2C83F9BA64}"/>
          </ac:spMkLst>
        </pc:spChg>
        <pc:spChg chg="add">
          <ac:chgData name="Sylvester Brown" userId="375c4b01711cf115" providerId="LiveId" clId="{1C98ED41-6642-4642-B38E-63645314997D}" dt="2020-02-29T06:19:23.783" v="772" actId="26606"/>
          <ac:spMkLst>
            <pc:docMk/>
            <pc:sldMk cId="3493687500" sldId="281"/>
            <ac:spMk id="24" creationId="{C630F413-44CE-4746-9821-9E0107978E7A}"/>
          </ac:spMkLst>
        </pc:spChg>
        <pc:spChg chg="add">
          <ac:chgData name="Sylvester Brown" userId="375c4b01711cf115" providerId="LiveId" clId="{1C98ED41-6642-4642-B38E-63645314997D}" dt="2020-02-29T06:19:23.783" v="772" actId="26606"/>
          <ac:spMkLst>
            <pc:docMk/>
            <pc:sldMk cId="3493687500" sldId="281"/>
            <ac:spMk id="25" creationId="{22D671B1-B099-4F9C-B9CC-9D22B4DAF8A8}"/>
          </ac:spMkLst>
        </pc:spChg>
        <pc:spChg chg="add">
          <ac:chgData name="Sylvester Brown" userId="375c4b01711cf115" providerId="LiveId" clId="{1C98ED41-6642-4642-B38E-63645314997D}" dt="2020-02-29T06:19:23.783" v="772" actId="26606"/>
          <ac:spMkLst>
            <pc:docMk/>
            <pc:sldMk cId="3493687500" sldId="281"/>
            <ac:spMk id="27" creationId="{898488B7-DBD3-40E7-B54B-4DA6C5693EF3}"/>
          </ac:spMkLst>
        </pc:spChg>
        <pc:grpChg chg="add del">
          <ac:chgData name="Sylvester Brown" userId="375c4b01711cf115" providerId="LiveId" clId="{1C98ED41-6642-4642-B38E-63645314997D}" dt="2020-02-29T06:19:23.783" v="771" actId="26606"/>
          <ac:grpSpMkLst>
            <pc:docMk/>
            <pc:sldMk cId="3493687500" sldId="281"/>
            <ac:grpSpMk id="16" creationId="{82188758-E18A-4CE5-9D03-F4BF5D887C3F}"/>
          </ac:grpSpMkLst>
        </pc:grpChg>
        <pc:picChg chg="mod">
          <ac:chgData name="Sylvester Brown" userId="375c4b01711cf115" providerId="LiveId" clId="{1C98ED41-6642-4642-B38E-63645314997D}" dt="2020-02-29T06:19:23.783" v="772" actId="26606"/>
          <ac:picMkLst>
            <pc:docMk/>
            <pc:sldMk cId="3493687500" sldId="281"/>
            <ac:picMk id="5" creationId="{F797CB62-4CB4-4EC4-9A0E-8EBE6112EC89}"/>
          </ac:picMkLst>
        </pc:picChg>
        <pc:picChg chg="add mod">
          <ac:chgData name="Sylvester Brown" userId="375c4b01711cf115" providerId="LiveId" clId="{1C98ED41-6642-4642-B38E-63645314997D}" dt="2020-03-01T01:13:16.348" v="1045"/>
          <ac:picMkLst>
            <pc:docMk/>
            <pc:sldMk cId="3493687500" sldId="281"/>
            <ac:picMk id="6" creationId="{52C187D2-4DFC-464F-8097-76E416FE8770}"/>
          </ac:picMkLst>
        </pc:picChg>
        <pc:picChg chg="add del">
          <ac:chgData name="Sylvester Brown" userId="375c4b01711cf115" providerId="LiveId" clId="{1C98ED41-6642-4642-B38E-63645314997D}" dt="2020-02-29T06:19:23.783" v="771" actId="26606"/>
          <ac:picMkLst>
            <pc:docMk/>
            <pc:sldMk cId="3493687500" sldId="281"/>
            <ac:picMk id="20" creationId="{D42F4933-2ECF-4EE5-BCE4-F19E3CA609FE}"/>
          </ac:picMkLst>
        </pc:picChg>
        <pc:inkChg chg="add">
          <ac:chgData name="Sylvester Brown" userId="375c4b01711cf115" providerId="LiveId" clId="{1C98ED41-6642-4642-B38E-63645314997D}" dt="2020-03-01T01:13:16.348" v="1045"/>
          <ac:inkMkLst>
            <pc:docMk/>
            <pc:sldMk cId="3493687500" sldId="281"/>
            <ac:inkMk id="4" creationId="{9DD713FE-4304-4EEC-BE65-EDE8CF2D81FA}"/>
          </ac:inkMkLst>
        </pc:inkChg>
        <pc:cxnChg chg="add del">
          <ac:chgData name="Sylvester Brown" userId="375c4b01711cf115" providerId="LiveId" clId="{1C98ED41-6642-4642-B38E-63645314997D}" dt="2020-02-29T06:19:23.783" v="771" actId="26606"/>
          <ac:cxnSpMkLst>
            <pc:docMk/>
            <pc:sldMk cId="3493687500" sldId="281"/>
            <ac:cxnSpMk id="12" creationId="{381B4579-E2EA-4BD7-94FF-0A0BEE135C6B}"/>
          </ac:cxnSpMkLst>
        </pc:cxnChg>
        <pc:cxnChg chg="add del">
          <ac:chgData name="Sylvester Brown" userId="375c4b01711cf115" providerId="LiveId" clId="{1C98ED41-6642-4642-B38E-63645314997D}" dt="2020-02-29T06:19:23.783" v="771" actId="26606"/>
          <ac:cxnSpMkLst>
            <pc:docMk/>
            <pc:sldMk cId="3493687500" sldId="281"/>
            <ac:cxnSpMk id="22" creationId="{C6FAC23C-014D-4AC5-AD1B-36F7D0E7EF32}"/>
          </ac:cxnSpMkLst>
        </pc:cxnChg>
        <pc:cxnChg chg="add">
          <ac:chgData name="Sylvester Brown" userId="375c4b01711cf115" providerId="LiveId" clId="{1C98ED41-6642-4642-B38E-63645314997D}" dt="2020-02-29T06:19:23.783" v="772" actId="26606"/>
          <ac:cxnSpMkLst>
            <pc:docMk/>
            <pc:sldMk cId="3493687500" sldId="281"/>
            <ac:cxnSpMk id="26" creationId="{7552FBEF-FA69-427B-8245-0A518E0513D5}"/>
          </ac:cxnSpMkLst>
        </pc:cxn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10" Type="http://schemas.openxmlformats.org/officeDocument/2006/relationships/image" Target="../media/image29.svg"/><Relationship Id="rId4" Type="http://schemas.openxmlformats.org/officeDocument/2006/relationships/image" Target="../media/image23.svg"/><Relationship Id="rId9" Type="http://schemas.openxmlformats.org/officeDocument/2006/relationships/image" Target="../media/image28.pn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svg"/><Relationship Id="rId1" Type="http://schemas.openxmlformats.org/officeDocument/2006/relationships/image" Target="../media/image30.png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openxmlformats.org/officeDocument/2006/relationships/image" Target="../media/image33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10" Type="http://schemas.openxmlformats.org/officeDocument/2006/relationships/image" Target="../media/image29.svg"/><Relationship Id="rId4" Type="http://schemas.openxmlformats.org/officeDocument/2006/relationships/image" Target="../media/image23.svg"/><Relationship Id="rId9" Type="http://schemas.openxmlformats.org/officeDocument/2006/relationships/image" Target="../media/image28.pn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svg"/><Relationship Id="rId1" Type="http://schemas.openxmlformats.org/officeDocument/2006/relationships/image" Target="../media/image30.png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openxmlformats.org/officeDocument/2006/relationships/image" Target="../media/image3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coloredtext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2">
        <a:alpha val="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dk2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dk2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63471AE-5DC3-4641-87AA-DF1292075186}" type="doc">
      <dgm:prSet loTypeId="urn:microsoft.com/office/officeart/2018/2/layout/IconLabelDescriptionList" loCatId="icon" qsTypeId="urn:microsoft.com/office/officeart/2005/8/quickstyle/simple1" qsCatId="simple" csTypeId="urn:microsoft.com/office/officeart/2018/5/colors/Iconchunking_neutralbg_accent2_2" csCatId="accent2" phldr="1"/>
      <dgm:spPr/>
      <dgm:t>
        <a:bodyPr/>
        <a:lstStyle/>
        <a:p>
          <a:endParaRPr lang="en-US"/>
        </a:p>
      </dgm:t>
    </dgm:pt>
    <dgm:pt modelId="{80BF2E43-B7FE-42C5-A7C1-2DAFD8CF4157}">
      <dgm:prSet/>
      <dgm:spPr/>
      <dgm:t>
        <a:bodyPr/>
        <a:lstStyle/>
        <a:p>
          <a:pPr>
            <a:defRPr b="1"/>
          </a:pPr>
          <a:r>
            <a:rPr lang="en-US" dirty="0"/>
            <a:t>Dataset: </a:t>
          </a:r>
          <a:r>
            <a:rPr lang="en-US" b="0" dirty="0"/>
            <a:t>Human Resource</a:t>
          </a:r>
        </a:p>
      </dgm:t>
    </dgm:pt>
    <dgm:pt modelId="{A0240EA7-E1B8-4A98-B641-CA57FAA2C3E1}" type="parTrans" cxnId="{6AFCCF77-69EA-45A1-AA8A-AE0374AAEB06}">
      <dgm:prSet/>
      <dgm:spPr/>
      <dgm:t>
        <a:bodyPr/>
        <a:lstStyle/>
        <a:p>
          <a:endParaRPr lang="en-US"/>
        </a:p>
      </dgm:t>
    </dgm:pt>
    <dgm:pt modelId="{171EA272-3DAD-449E-86B4-C87FF6EA17D2}" type="sibTrans" cxnId="{6AFCCF77-69EA-45A1-AA8A-AE0374AAEB06}">
      <dgm:prSet/>
      <dgm:spPr/>
      <dgm:t>
        <a:bodyPr/>
        <a:lstStyle/>
        <a:p>
          <a:endParaRPr lang="en-US"/>
        </a:p>
      </dgm:t>
    </dgm:pt>
    <dgm:pt modelId="{1CADFB94-E410-4DA4-AA2B-25D2A1D85122}">
      <dgm:prSet/>
      <dgm:spPr/>
      <dgm:t>
        <a:bodyPr/>
        <a:lstStyle/>
        <a:p>
          <a:pPr>
            <a:defRPr b="1"/>
          </a:pPr>
          <a:r>
            <a:rPr lang="en-US"/>
            <a:t>Kaggle.com</a:t>
          </a:r>
        </a:p>
      </dgm:t>
    </dgm:pt>
    <dgm:pt modelId="{69D93F2B-AB3B-4BCC-90F3-29E6B3EDE1BA}" type="parTrans" cxnId="{81B5F9FE-0EA5-40F2-805C-7FF14F34CE35}">
      <dgm:prSet/>
      <dgm:spPr/>
      <dgm:t>
        <a:bodyPr/>
        <a:lstStyle/>
        <a:p>
          <a:endParaRPr lang="en-US"/>
        </a:p>
      </dgm:t>
    </dgm:pt>
    <dgm:pt modelId="{7C80F3DF-A329-45A4-9389-F981FF3B6386}" type="sibTrans" cxnId="{81B5F9FE-0EA5-40F2-805C-7FF14F34CE35}">
      <dgm:prSet/>
      <dgm:spPr/>
      <dgm:t>
        <a:bodyPr/>
        <a:lstStyle/>
        <a:p>
          <a:endParaRPr lang="en-US"/>
        </a:p>
      </dgm:t>
    </dgm:pt>
    <dgm:pt modelId="{531ACD7B-6DAE-45A0-A951-D12030D1EF76}">
      <dgm:prSet/>
      <dgm:spPr/>
      <dgm:t>
        <a:bodyPr/>
        <a:lstStyle/>
        <a:p>
          <a:r>
            <a:rPr lang="en-US" dirty="0"/>
            <a:t>https://www.kaggle.com/colara/humanresource</a:t>
          </a:r>
        </a:p>
      </dgm:t>
    </dgm:pt>
    <dgm:pt modelId="{276450C6-1ED9-45A4-BC2E-D84DE8441D2C}" type="parTrans" cxnId="{5169C430-90F9-4184-9E13-962554166560}">
      <dgm:prSet/>
      <dgm:spPr/>
      <dgm:t>
        <a:bodyPr/>
        <a:lstStyle/>
        <a:p>
          <a:endParaRPr lang="en-US"/>
        </a:p>
      </dgm:t>
    </dgm:pt>
    <dgm:pt modelId="{30641A67-C9E9-4B4F-82F8-F77853634009}" type="sibTrans" cxnId="{5169C430-90F9-4184-9E13-962554166560}">
      <dgm:prSet/>
      <dgm:spPr/>
      <dgm:t>
        <a:bodyPr/>
        <a:lstStyle/>
        <a:p>
          <a:endParaRPr lang="en-US"/>
        </a:p>
      </dgm:t>
    </dgm:pt>
    <dgm:pt modelId="{6440A4BD-DEF0-4FFB-8C56-84F3CCE2357C}">
      <dgm:prSet/>
      <dgm:spPr/>
      <dgm:t>
        <a:bodyPr/>
        <a:lstStyle/>
        <a:p>
          <a:r>
            <a:rPr lang="en-US"/>
            <a:t>William Walter</a:t>
          </a:r>
        </a:p>
      </dgm:t>
    </dgm:pt>
    <dgm:pt modelId="{CE4D64D3-E058-4E3D-9A80-4D700E389177}" type="parTrans" cxnId="{2F147AA4-10BC-4136-809D-34B9C5C57E38}">
      <dgm:prSet/>
      <dgm:spPr/>
      <dgm:t>
        <a:bodyPr/>
        <a:lstStyle/>
        <a:p>
          <a:endParaRPr lang="en-US"/>
        </a:p>
      </dgm:t>
    </dgm:pt>
    <dgm:pt modelId="{AA09DFAF-F4DA-412C-BCBA-F9D9D5406B92}" type="sibTrans" cxnId="{2F147AA4-10BC-4136-809D-34B9C5C57E38}">
      <dgm:prSet/>
      <dgm:spPr/>
      <dgm:t>
        <a:bodyPr/>
        <a:lstStyle/>
        <a:p>
          <a:endParaRPr lang="en-US"/>
        </a:p>
      </dgm:t>
    </dgm:pt>
    <dgm:pt modelId="{293FC8DC-AF65-4A7E-AECF-B74FC0911370}">
      <dgm:prSet/>
      <dgm:spPr/>
      <dgm:t>
        <a:bodyPr/>
        <a:lstStyle/>
        <a:p>
          <a:pPr>
            <a:defRPr b="1"/>
          </a:pPr>
          <a:r>
            <a:rPr lang="en-US"/>
            <a:t>14,999 Employee</a:t>
          </a:r>
        </a:p>
      </dgm:t>
    </dgm:pt>
    <dgm:pt modelId="{69058E1A-A696-4172-BDD6-9C3C2BC3ADA2}" type="parTrans" cxnId="{4B4DA644-2964-4D35-A0B3-E9F38C7BC2F3}">
      <dgm:prSet/>
      <dgm:spPr/>
      <dgm:t>
        <a:bodyPr/>
        <a:lstStyle/>
        <a:p>
          <a:endParaRPr lang="en-US"/>
        </a:p>
      </dgm:t>
    </dgm:pt>
    <dgm:pt modelId="{F7CF86A8-AC1F-4F14-A479-0857FD58E1AD}" type="sibTrans" cxnId="{4B4DA644-2964-4D35-A0B3-E9F38C7BC2F3}">
      <dgm:prSet/>
      <dgm:spPr/>
      <dgm:t>
        <a:bodyPr/>
        <a:lstStyle/>
        <a:p>
          <a:endParaRPr lang="en-US"/>
        </a:p>
      </dgm:t>
    </dgm:pt>
    <dgm:pt modelId="{8B91D68C-FD05-468C-B431-E6EEF86BE250}" type="pres">
      <dgm:prSet presAssocID="{163471AE-5DC3-4641-87AA-DF1292075186}" presName="root" presStyleCnt="0">
        <dgm:presLayoutVars>
          <dgm:dir/>
          <dgm:resizeHandles val="exact"/>
        </dgm:presLayoutVars>
      </dgm:prSet>
      <dgm:spPr/>
    </dgm:pt>
    <dgm:pt modelId="{BF4642AC-8601-4609-890C-437078D78488}" type="pres">
      <dgm:prSet presAssocID="{80BF2E43-B7FE-42C5-A7C1-2DAFD8CF4157}" presName="compNode" presStyleCnt="0"/>
      <dgm:spPr/>
    </dgm:pt>
    <dgm:pt modelId="{E9D49C9F-3556-4C5A-B22E-F99BB1FA8507}" type="pres">
      <dgm:prSet presAssocID="{80BF2E43-B7FE-42C5-A7C1-2DAFD8CF4157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E9F7ED24-DD0C-439C-80EE-5548CD5BBFB2}" type="pres">
      <dgm:prSet presAssocID="{80BF2E43-B7FE-42C5-A7C1-2DAFD8CF4157}" presName="iconSpace" presStyleCnt="0"/>
      <dgm:spPr/>
    </dgm:pt>
    <dgm:pt modelId="{C785593B-32DC-467F-B8A1-39C6A75DF478}" type="pres">
      <dgm:prSet presAssocID="{80BF2E43-B7FE-42C5-A7C1-2DAFD8CF4157}" presName="parTx" presStyleLbl="revTx" presStyleIdx="0" presStyleCnt="6">
        <dgm:presLayoutVars>
          <dgm:chMax val="0"/>
          <dgm:chPref val="0"/>
        </dgm:presLayoutVars>
      </dgm:prSet>
      <dgm:spPr/>
    </dgm:pt>
    <dgm:pt modelId="{4FE6AB2B-0A91-41C7-BD92-5079DD43922E}" type="pres">
      <dgm:prSet presAssocID="{80BF2E43-B7FE-42C5-A7C1-2DAFD8CF4157}" presName="txSpace" presStyleCnt="0"/>
      <dgm:spPr/>
    </dgm:pt>
    <dgm:pt modelId="{4DE9389D-1177-4312-A354-84C83AFAF170}" type="pres">
      <dgm:prSet presAssocID="{80BF2E43-B7FE-42C5-A7C1-2DAFD8CF4157}" presName="desTx" presStyleLbl="revTx" presStyleIdx="1" presStyleCnt="6">
        <dgm:presLayoutVars/>
      </dgm:prSet>
      <dgm:spPr/>
    </dgm:pt>
    <dgm:pt modelId="{E5CC90EA-05AB-41D6-BF68-702892AC7DDF}" type="pres">
      <dgm:prSet presAssocID="{171EA272-3DAD-449E-86B4-C87FF6EA17D2}" presName="sibTrans" presStyleCnt="0"/>
      <dgm:spPr/>
    </dgm:pt>
    <dgm:pt modelId="{7C2F9D3F-0CB7-4C4B-A2B1-EA293CB50F88}" type="pres">
      <dgm:prSet presAssocID="{1CADFB94-E410-4DA4-AA2B-25D2A1D85122}" presName="compNode" presStyleCnt="0"/>
      <dgm:spPr/>
    </dgm:pt>
    <dgm:pt modelId="{02398958-8BB3-462B-9437-95EF4F9688C9}" type="pres">
      <dgm:prSet presAssocID="{1CADFB94-E410-4DA4-AA2B-25D2A1D85122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rker"/>
        </a:ext>
      </dgm:extLst>
    </dgm:pt>
    <dgm:pt modelId="{E38FA738-0475-4766-9D64-EEE80C33ABC8}" type="pres">
      <dgm:prSet presAssocID="{1CADFB94-E410-4DA4-AA2B-25D2A1D85122}" presName="iconSpace" presStyleCnt="0"/>
      <dgm:spPr/>
    </dgm:pt>
    <dgm:pt modelId="{4C1F56EB-A839-4F9A-85F7-AD943AB8E2C0}" type="pres">
      <dgm:prSet presAssocID="{1CADFB94-E410-4DA4-AA2B-25D2A1D85122}" presName="parTx" presStyleLbl="revTx" presStyleIdx="2" presStyleCnt="6">
        <dgm:presLayoutVars>
          <dgm:chMax val="0"/>
          <dgm:chPref val="0"/>
        </dgm:presLayoutVars>
      </dgm:prSet>
      <dgm:spPr/>
    </dgm:pt>
    <dgm:pt modelId="{B3FF757F-7B85-4F4F-BB2C-55783B27D824}" type="pres">
      <dgm:prSet presAssocID="{1CADFB94-E410-4DA4-AA2B-25D2A1D85122}" presName="txSpace" presStyleCnt="0"/>
      <dgm:spPr/>
    </dgm:pt>
    <dgm:pt modelId="{D4376311-1A18-4562-855A-9D421CDBBACF}" type="pres">
      <dgm:prSet presAssocID="{1CADFB94-E410-4DA4-AA2B-25D2A1D85122}" presName="desTx" presStyleLbl="revTx" presStyleIdx="3" presStyleCnt="6" custScaleX="134409">
        <dgm:presLayoutVars/>
      </dgm:prSet>
      <dgm:spPr/>
    </dgm:pt>
    <dgm:pt modelId="{A1A4B07E-E6B7-466D-820A-334F2973E386}" type="pres">
      <dgm:prSet presAssocID="{7C80F3DF-A329-45A4-9389-F981FF3B6386}" presName="sibTrans" presStyleCnt="0"/>
      <dgm:spPr/>
    </dgm:pt>
    <dgm:pt modelId="{0CB3FDDF-C496-450A-9DBC-E87C9A0E4E75}" type="pres">
      <dgm:prSet presAssocID="{293FC8DC-AF65-4A7E-AECF-B74FC0911370}" presName="compNode" presStyleCnt="0"/>
      <dgm:spPr/>
    </dgm:pt>
    <dgm:pt modelId="{FA29983E-9CEF-4BEF-AA55-88A603ADE311}" type="pres">
      <dgm:prSet presAssocID="{293FC8DC-AF65-4A7E-AECF-B74FC0911370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ffice Worker"/>
        </a:ext>
      </dgm:extLst>
    </dgm:pt>
    <dgm:pt modelId="{6402E932-5A37-4384-84C2-E42417EA5BCD}" type="pres">
      <dgm:prSet presAssocID="{293FC8DC-AF65-4A7E-AECF-B74FC0911370}" presName="iconSpace" presStyleCnt="0"/>
      <dgm:spPr/>
    </dgm:pt>
    <dgm:pt modelId="{5A07D054-56E3-41A9-8FD8-478CD24393C8}" type="pres">
      <dgm:prSet presAssocID="{293FC8DC-AF65-4A7E-AECF-B74FC0911370}" presName="parTx" presStyleLbl="revTx" presStyleIdx="4" presStyleCnt="6">
        <dgm:presLayoutVars>
          <dgm:chMax val="0"/>
          <dgm:chPref val="0"/>
        </dgm:presLayoutVars>
      </dgm:prSet>
      <dgm:spPr/>
    </dgm:pt>
    <dgm:pt modelId="{7D8551A8-F6C4-44C3-8BE3-8B1BC24E7FC3}" type="pres">
      <dgm:prSet presAssocID="{293FC8DC-AF65-4A7E-AECF-B74FC0911370}" presName="txSpace" presStyleCnt="0"/>
      <dgm:spPr/>
    </dgm:pt>
    <dgm:pt modelId="{DE123B10-E896-4D7B-96E3-38634EE31FF4}" type="pres">
      <dgm:prSet presAssocID="{293FC8DC-AF65-4A7E-AECF-B74FC0911370}" presName="desTx" presStyleLbl="revTx" presStyleIdx="5" presStyleCnt="6">
        <dgm:presLayoutVars/>
      </dgm:prSet>
      <dgm:spPr/>
    </dgm:pt>
  </dgm:ptLst>
  <dgm:cxnLst>
    <dgm:cxn modelId="{C2A81B15-3458-47F5-9F80-2E1693D8B601}" type="presOf" srcId="{293FC8DC-AF65-4A7E-AECF-B74FC0911370}" destId="{5A07D054-56E3-41A9-8FD8-478CD24393C8}" srcOrd="0" destOrd="0" presId="urn:microsoft.com/office/officeart/2018/2/layout/IconLabelDescriptionList"/>
    <dgm:cxn modelId="{737A341B-45D6-454D-895E-1AD9E479F2C2}" type="presOf" srcId="{531ACD7B-6DAE-45A0-A951-D12030D1EF76}" destId="{D4376311-1A18-4562-855A-9D421CDBBACF}" srcOrd="0" destOrd="0" presId="urn:microsoft.com/office/officeart/2018/2/layout/IconLabelDescriptionList"/>
    <dgm:cxn modelId="{5169C430-90F9-4184-9E13-962554166560}" srcId="{1CADFB94-E410-4DA4-AA2B-25D2A1D85122}" destId="{531ACD7B-6DAE-45A0-A951-D12030D1EF76}" srcOrd="0" destOrd="0" parTransId="{276450C6-1ED9-45A4-BC2E-D84DE8441D2C}" sibTransId="{30641A67-C9E9-4B4F-82F8-F77853634009}"/>
    <dgm:cxn modelId="{6D30F63D-8D40-4A15-A559-41ED0FE983A1}" type="presOf" srcId="{163471AE-5DC3-4641-87AA-DF1292075186}" destId="{8B91D68C-FD05-468C-B431-E6EEF86BE250}" srcOrd="0" destOrd="0" presId="urn:microsoft.com/office/officeart/2018/2/layout/IconLabelDescriptionList"/>
    <dgm:cxn modelId="{4B4DA644-2964-4D35-A0B3-E9F38C7BC2F3}" srcId="{163471AE-5DC3-4641-87AA-DF1292075186}" destId="{293FC8DC-AF65-4A7E-AECF-B74FC0911370}" srcOrd="2" destOrd="0" parTransId="{69058E1A-A696-4172-BDD6-9C3C2BC3ADA2}" sibTransId="{F7CF86A8-AC1F-4F14-A479-0857FD58E1AD}"/>
    <dgm:cxn modelId="{A2A9F074-1E87-48A8-8FAE-AD03F96C291E}" type="presOf" srcId="{1CADFB94-E410-4DA4-AA2B-25D2A1D85122}" destId="{4C1F56EB-A839-4F9A-85F7-AD943AB8E2C0}" srcOrd="0" destOrd="0" presId="urn:microsoft.com/office/officeart/2018/2/layout/IconLabelDescriptionList"/>
    <dgm:cxn modelId="{6AFCCF77-69EA-45A1-AA8A-AE0374AAEB06}" srcId="{163471AE-5DC3-4641-87AA-DF1292075186}" destId="{80BF2E43-B7FE-42C5-A7C1-2DAFD8CF4157}" srcOrd="0" destOrd="0" parTransId="{A0240EA7-E1B8-4A98-B641-CA57FAA2C3E1}" sibTransId="{171EA272-3DAD-449E-86B4-C87FF6EA17D2}"/>
    <dgm:cxn modelId="{DED8AF9B-06D8-4690-8292-9F98B4B8A0A6}" type="presOf" srcId="{80BF2E43-B7FE-42C5-A7C1-2DAFD8CF4157}" destId="{C785593B-32DC-467F-B8A1-39C6A75DF478}" srcOrd="0" destOrd="0" presId="urn:microsoft.com/office/officeart/2018/2/layout/IconLabelDescriptionList"/>
    <dgm:cxn modelId="{2F147AA4-10BC-4136-809D-34B9C5C57E38}" srcId="{1CADFB94-E410-4DA4-AA2B-25D2A1D85122}" destId="{6440A4BD-DEF0-4FFB-8C56-84F3CCE2357C}" srcOrd="1" destOrd="0" parTransId="{CE4D64D3-E058-4E3D-9A80-4D700E389177}" sibTransId="{AA09DFAF-F4DA-412C-BCBA-F9D9D5406B92}"/>
    <dgm:cxn modelId="{6DE64EA6-660C-4EEE-8BF3-2E3D820F7019}" type="presOf" srcId="{6440A4BD-DEF0-4FFB-8C56-84F3CCE2357C}" destId="{D4376311-1A18-4562-855A-9D421CDBBACF}" srcOrd="0" destOrd="1" presId="urn:microsoft.com/office/officeart/2018/2/layout/IconLabelDescriptionList"/>
    <dgm:cxn modelId="{81B5F9FE-0EA5-40F2-805C-7FF14F34CE35}" srcId="{163471AE-5DC3-4641-87AA-DF1292075186}" destId="{1CADFB94-E410-4DA4-AA2B-25D2A1D85122}" srcOrd="1" destOrd="0" parTransId="{69D93F2B-AB3B-4BCC-90F3-29E6B3EDE1BA}" sibTransId="{7C80F3DF-A329-45A4-9389-F981FF3B6386}"/>
    <dgm:cxn modelId="{CC170C6D-0261-43C0-8D19-62D87067FCD0}" type="presParOf" srcId="{8B91D68C-FD05-468C-B431-E6EEF86BE250}" destId="{BF4642AC-8601-4609-890C-437078D78488}" srcOrd="0" destOrd="0" presId="urn:microsoft.com/office/officeart/2018/2/layout/IconLabelDescriptionList"/>
    <dgm:cxn modelId="{B1B910B9-C1FC-4403-BEEB-41190A526920}" type="presParOf" srcId="{BF4642AC-8601-4609-890C-437078D78488}" destId="{E9D49C9F-3556-4C5A-B22E-F99BB1FA8507}" srcOrd="0" destOrd="0" presId="urn:microsoft.com/office/officeart/2018/2/layout/IconLabelDescriptionList"/>
    <dgm:cxn modelId="{BB462A68-5576-425C-923F-5F37FA518402}" type="presParOf" srcId="{BF4642AC-8601-4609-890C-437078D78488}" destId="{E9F7ED24-DD0C-439C-80EE-5548CD5BBFB2}" srcOrd="1" destOrd="0" presId="urn:microsoft.com/office/officeart/2018/2/layout/IconLabelDescriptionList"/>
    <dgm:cxn modelId="{45E9E42F-0532-4C8C-BD61-5CFAAAA13A06}" type="presParOf" srcId="{BF4642AC-8601-4609-890C-437078D78488}" destId="{C785593B-32DC-467F-B8A1-39C6A75DF478}" srcOrd="2" destOrd="0" presId="urn:microsoft.com/office/officeart/2018/2/layout/IconLabelDescriptionList"/>
    <dgm:cxn modelId="{C3C1B302-50F4-4B40-A1B7-3F57C2711E88}" type="presParOf" srcId="{BF4642AC-8601-4609-890C-437078D78488}" destId="{4FE6AB2B-0A91-41C7-BD92-5079DD43922E}" srcOrd="3" destOrd="0" presId="urn:microsoft.com/office/officeart/2018/2/layout/IconLabelDescriptionList"/>
    <dgm:cxn modelId="{A9FEC74E-8809-4A13-84EC-9688E169A481}" type="presParOf" srcId="{BF4642AC-8601-4609-890C-437078D78488}" destId="{4DE9389D-1177-4312-A354-84C83AFAF170}" srcOrd="4" destOrd="0" presId="urn:microsoft.com/office/officeart/2018/2/layout/IconLabelDescriptionList"/>
    <dgm:cxn modelId="{512AA5FE-174F-4F03-AC51-6A5CBCC2CAA7}" type="presParOf" srcId="{8B91D68C-FD05-468C-B431-E6EEF86BE250}" destId="{E5CC90EA-05AB-41D6-BF68-702892AC7DDF}" srcOrd="1" destOrd="0" presId="urn:microsoft.com/office/officeart/2018/2/layout/IconLabelDescriptionList"/>
    <dgm:cxn modelId="{7206D414-DDC9-4D78-B6F6-791627CF07A1}" type="presParOf" srcId="{8B91D68C-FD05-468C-B431-E6EEF86BE250}" destId="{7C2F9D3F-0CB7-4C4B-A2B1-EA293CB50F88}" srcOrd="2" destOrd="0" presId="urn:microsoft.com/office/officeart/2018/2/layout/IconLabelDescriptionList"/>
    <dgm:cxn modelId="{88AB39D3-B1FC-47FE-8227-4ED306C41449}" type="presParOf" srcId="{7C2F9D3F-0CB7-4C4B-A2B1-EA293CB50F88}" destId="{02398958-8BB3-462B-9437-95EF4F9688C9}" srcOrd="0" destOrd="0" presId="urn:microsoft.com/office/officeart/2018/2/layout/IconLabelDescriptionList"/>
    <dgm:cxn modelId="{36323294-BFD7-4099-8557-854329B8C750}" type="presParOf" srcId="{7C2F9D3F-0CB7-4C4B-A2B1-EA293CB50F88}" destId="{E38FA738-0475-4766-9D64-EEE80C33ABC8}" srcOrd="1" destOrd="0" presId="urn:microsoft.com/office/officeart/2018/2/layout/IconLabelDescriptionList"/>
    <dgm:cxn modelId="{0B1FB112-833E-4ECF-9B1C-736C08AE42A5}" type="presParOf" srcId="{7C2F9D3F-0CB7-4C4B-A2B1-EA293CB50F88}" destId="{4C1F56EB-A839-4F9A-85F7-AD943AB8E2C0}" srcOrd="2" destOrd="0" presId="urn:microsoft.com/office/officeart/2018/2/layout/IconLabelDescriptionList"/>
    <dgm:cxn modelId="{F2711349-0559-45F4-9D13-0E74254A35FC}" type="presParOf" srcId="{7C2F9D3F-0CB7-4C4B-A2B1-EA293CB50F88}" destId="{B3FF757F-7B85-4F4F-BB2C-55783B27D824}" srcOrd="3" destOrd="0" presId="urn:microsoft.com/office/officeart/2018/2/layout/IconLabelDescriptionList"/>
    <dgm:cxn modelId="{7B895873-9749-4274-B298-F0963E3BC8C7}" type="presParOf" srcId="{7C2F9D3F-0CB7-4C4B-A2B1-EA293CB50F88}" destId="{D4376311-1A18-4562-855A-9D421CDBBACF}" srcOrd="4" destOrd="0" presId="urn:microsoft.com/office/officeart/2018/2/layout/IconLabelDescriptionList"/>
    <dgm:cxn modelId="{75E72AB0-6553-4537-ADE6-605E63FE8003}" type="presParOf" srcId="{8B91D68C-FD05-468C-B431-E6EEF86BE250}" destId="{A1A4B07E-E6B7-466D-820A-334F2973E386}" srcOrd="3" destOrd="0" presId="urn:microsoft.com/office/officeart/2018/2/layout/IconLabelDescriptionList"/>
    <dgm:cxn modelId="{0BDE5026-E49C-4979-8D6C-5A6553142EBD}" type="presParOf" srcId="{8B91D68C-FD05-468C-B431-E6EEF86BE250}" destId="{0CB3FDDF-C496-450A-9DBC-E87C9A0E4E75}" srcOrd="4" destOrd="0" presId="urn:microsoft.com/office/officeart/2018/2/layout/IconLabelDescriptionList"/>
    <dgm:cxn modelId="{A57A1128-C046-4E9C-80CB-E32EBDA18441}" type="presParOf" srcId="{0CB3FDDF-C496-450A-9DBC-E87C9A0E4E75}" destId="{FA29983E-9CEF-4BEF-AA55-88A603ADE311}" srcOrd="0" destOrd="0" presId="urn:microsoft.com/office/officeart/2018/2/layout/IconLabelDescriptionList"/>
    <dgm:cxn modelId="{B155FFC2-47A7-4BAB-8F3D-C1ABF5AD6D33}" type="presParOf" srcId="{0CB3FDDF-C496-450A-9DBC-E87C9A0E4E75}" destId="{6402E932-5A37-4384-84C2-E42417EA5BCD}" srcOrd="1" destOrd="0" presId="urn:microsoft.com/office/officeart/2018/2/layout/IconLabelDescriptionList"/>
    <dgm:cxn modelId="{6496586B-55FF-4BD0-A3A3-88CF4023EB6D}" type="presParOf" srcId="{0CB3FDDF-C496-450A-9DBC-E87C9A0E4E75}" destId="{5A07D054-56E3-41A9-8FD8-478CD24393C8}" srcOrd="2" destOrd="0" presId="urn:microsoft.com/office/officeart/2018/2/layout/IconLabelDescriptionList"/>
    <dgm:cxn modelId="{061FE4FB-0360-49F6-B890-1FA05BF01A3D}" type="presParOf" srcId="{0CB3FDDF-C496-450A-9DBC-E87C9A0E4E75}" destId="{7D8551A8-F6C4-44C3-8BE3-8B1BC24E7FC3}" srcOrd="3" destOrd="0" presId="urn:microsoft.com/office/officeart/2018/2/layout/IconLabelDescriptionList"/>
    <dgm:cxn modelId="{C06E34D0-ACF9-4701-8AF9-1CE7980947B4}" type="presParOf" srcId="{0CB3FDDF-C496-450A-9DBC-E87C9A0E4E75}" destId="{DE123B10-E896-4D7B-96E3-38634EE31FF4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437DD7B-E548-40AE-9295-DC8413827A4D}" type="doc">
      <dgm:prSet loTypeId="urn:microsoft.com/office/officeart/2005/8/layout/hierarchy1" loCatId="hierarchy" qsTypeId="urn:microsoft.com/office/officeart/2005/8/quickstyle/simple4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809FAAE6-E6AC-416C-A4AD-CC39BEF7CB4A}">
      <dgm:prSet/>
      <dgm:spPr/>
      <dgm:t>
        <a:bodyPr/>
        <a:lstStyle/>
        <a:p>
          <a:r>
            <a:rPr lang="en-US"/>
            <a:t>what main characteristics contribute to the reason of why employees are leaving?</a:t>
          </a:r>
        </a:p>
      </dgm:t>
    </dgm:pt>
    <dgm:pt modelId="{F9618709-6214-451D-87CC-60F4F029D9FB}" type="parTrans" cxnId="{D8B0831E-976F-458F-98D3-EA0747846DCD}">
      <dgm:prSet/>
      <dgm:spPr/>
      <dgm:t>
        <a:bodyPr/>
        <a:lstStyle/>
        <a:p>
          <a:endParaRPr lang="en-US"/>
        </a:p>
      </dgm:t>
    </dgm:pt>
    <dgm:pt modelId="{25CDF43A-EA3C-4120-A9FA-BDD2CCDEF7CE}" type="sibTrans" cxnId="{D8B0831E-976F-458F-98D3-EA0747846DCD}">
      <dgm:prSet/>
      <dgm:spPr/>
      <dgm:t>
        <a:bodyPr/>
        <a:lstStyle/>
        <a:p>
          <a:endParaRPr lang="en-US"/>
        </a:p>
      </dgm:t>
    </dgm:pt>
    <dgm:pt modelId="{F8D1DE52-62A7-4635-84C1-B701007BE543}">
      <dgm:prSet/>
      <dgm:spPr/>
      <dgm:t>
        <a:bodyPr/>
        <a:lstStyle/>
        <a:p>
          <a:r>
            <a:rPr lang="en-US"/>
            <a:t>Which learning model appears to be better for predicting which employees will leave.</a:t>
          </a:r>
        </a:p>
      </dgm:t>
    </dgm:pt>
    <dgm:pt modelId="{39DAF82F-4683-46AF-853A-3C9D88D33980}" type="parTrans" cxnId="{0EADD35D-C537-4904-AC73-199EF9E35936}">
      <dgm:prSet/>
      <dgm:spPr/>
      <dgm:t>
        <a:bodyPr/>
        <a:lstStyle/>
        <a:p>
          <a:endParaRPr lang="en-US"/>
        </a:p>
      </dgm:t>
    </dgm:pt>
    <dgm:pt modelId="{1722D54A-9B4A-424E-AB50-7ED7BD9DB3B8}" type="sibTrans" cxnId="{0EADD35D-C537-4904-AC73-199EF9E35936}">
      <dgm:prSet/>
      <dgm:spPr/>
      <dgm:t>
        <a:bodyPr/>
        <a:lstStyle/>
        <a:p>
          <a:endParaRPr lang="en-US"/>
        </a:p>
      </dgm:t>
    </dgm:pt>
    <dgm:pt modelId="{4EB8EEA0-7DEB-4EED-8C72-AEB16C986D3F}" type="pres">
      <dgm:prSet presAssocID="{F437DD7B-E548-40AE-9295-DC8413827A4D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4D828779-1CD3-43EC-96DC-0FA8AD43CE55}" type="pres">
      <dgm:prSet presAssocID="{809FAAE6-E6AC-416C-A4AD-CC39BEF7CB4A}" presName="hierRoot1" presStyleCnt="0"/>
      <dgm:spPr/>
    </dgm:pt>
    <dgm:pt modelId="{19791531-72D3-4A3A-853F-D025604FA583}" type="pres">
      <dgm:prSet presAssocID="{809FAAE6-E6AC-416C-A4AD-CC39BEF7CB4A}" presName="composite" presStyleCnt="0"/>
      <dgm:spPr/>
    </dgm:pt>
    <dgm:pt modelId="{8B40A64E-94A4-4FC1-9187-BC479676758C}" type="pres">
      <dgm:prSet presAssocID="{809FAAE6-E6AC-416C-A4AD-CC39BEF7CB4A}" presName="background" presStyleLbl="node0" presStyleIdx="0" presStyleCnt="2"/>
      <dgm:spPr/>
    </dgm:pt>
    <dgm:pt modelId="{93548B88-A5ED-4D53-9B94-56FF04B14B74}" type="pres">
      <dgm:prSet presAssocID="{809FAAE6-E6AC-416C-A4AD-CC39BEF7CB4A}" presName="text" presStyleLbl="fgAcc0" presStyleIdx="0" presStyleCnt="2">
        <dgm:presLayoutVars>
          <dgm:chPref val="3"/>
        </dgm:presLayoutVars>
      </dgm:prSet>
      <dgm:spPr/>
    </dgm:pt>
    <dgm:pt modelId="{CD62465F-C6E0-4875-977D-14C9DC9DE2F9}" type="pres">
      <dgm:prSet presAssocID="{809FAAE6-E6AC-416C-A4AD-CC39BEF7CB4A}" presName="hierChild2" presStyleCnt="0"/>
      <dgm:spPr/>
    </dgm:pt>
    <dgm:pt modelId="{D967D559-6E0C-4DEB-852E-CA92C330476E}" type="pres">
      <dgm:prSet presAssocID="{F8D1DE52-62A7-4635-84C1-B701007BE543}" presName="hierRoot1" presStyleCnt="0"/>
      <dgm:spPr/>
    </dgm:pt>
    <dgm:pt modelId="{8402725D-06C6-40E0-98C9-D2BDC6AD8AB8}" type="pres">
      <dgm:prSet presAssocID="{F8D1DE52-62A7-4635-84C1-B701007BE543}" presName="composite" presStyleCnt="0"/>
      <dgm:spPr/>
    </dgm:pt>
    <dgm:pt modelId="{5D5B4DC7-7805-4B6C-B208-A622A919D7B6}" type="pres">
      <dgm:prSet presAssocID="{F8D1DE52-62A7-4635-84C1-B701007BE543}" presName="background" presStyleLbl="node0" presStyleIdx="1" presStyleCnt="2"/>
      <dgm:spPr/>
    </dgm:pt>
    <dgm:pt modelId="{0CDDE035-C7D6-43DF-8A65-867AF8455A21}" type="pres">
      <dgm:prSet presAssocID="{F8D1DE52-62A7-4635-84C1-B701007BE543}" presName="text" presStyleLbl="fgAcc0" presStyleIdx="1" presStyleCnt="2">
        <dgm:presLayoutVars>
          <dgm:chPref val="3"/>
        </dgm:presLayoutVars>
      </dgm:prSet>
      <dgm:spPr/>
    </dgm:pt>
    <dgm:pt modelId="{54906465-BE69-4960-813B-1DA781804480}" type="pres">
      <dgm:prSet presAssocID="{F8D1DE52-62A7-4635-84C1-B701007BE543}" presName="hierChild2" presStyleCnt="0"/>
      <dgm:spPr/>
    </dgm:pt>
  </dgm:ptLst>
  <dgm:cxnLst>
    <dgm:cxn modelId="{D8B0831E-976F-458F-98D3-EA0747846DCD}" srcId="{F437DD7B-E548-40AE-9295-DC8413827A4D}" destId="{809FAAE6-E6AC-416C-A4AD-CC39BEF7CB4A}" srcOrd="0" destOrd="0" parTransId="{F9618709-6214-451D-87CC-60F4F029D9FB}" sibTransId="{25CDF43A-EA3C-4120-A9FA-BDD2CCDEF7CE}"/>
    <dgm:cxn modelId="{EAA3002E-04C2-4465-B69C-86D471F4C753}" type="presOf" srcId="{F8D1DE52-62A7-4635-84C1-B701007BE543}" destId="{0CDDE035-C7D6-43DF-8A65-867AF8455A21}" srcOrd="0" destOrd="0" presId="urn:microsoft.com/office/officeart/2005/8/layout/hierarchy1"/>
    <dgm:cxn modelId="{0EADD35D-C537-4904-AC73-199EF9E35936}" srcId="{F437DD7B-E548-40AE-9295-DC8413827A4D}" destId="{F8D1DE52-62A7-4635-84C1-B701007BE543}" srcOrd="1" destOrd="0" parTransId="{39DAF82F-4683-46AF-853A-3C9D88D33980}" sibTransId="{1722D54A-9B4A-424E-AB50-7ED7BD9DB3B8}"/>
    <dgm:cxn modelId="{40F1BF91-8CF2-4037-8407-68D25F16F30A}" type="presOf" srcId="{F437DD7B-E548-40AE-9295-DC8413827A4D}" destId="{4EB8EEA0-7DEB-4EED-8C72-AEB16C986D3F}" srcOrd="0" destOrd="0" presId="urn:microsoft.com/office/officeart/2005/8/layout/hierarchy1"/>
    <dgm:cxn modelId="{5FA074D1-A056-4E3E-AC3F-944E115EE3F7}" type="presOf" srcId="{809FAAE6-E6AC-416C-A4AD-CC39BEF7CB4A}" destId="{93548B88-A5ED-4D53-9B94-56FF04B14B74}" srcOrd="0" destOrd="0" presId="urn:microsoft.com/office/officeart/2005/8/layout/hierarchy1"/>
    <dgm:cxn modelId="{1F3215B2-776A-4033-92CA-AC93D5D7831E}" type="presParOf" srcId="{4EB8EEA0-7DEB-4EED-8C72-AEB16C986D3F}" destId="{4D828779-1CD3-43EC-96DC-0FA8AD43CE55}" srcOrd="0" destOrd="0" presId="urn:microsoft.com/office/officeart/2005/8/layout/hierarchy1"/>
    <dgm:cxn modelId="{CAF01DFF-3F7C-4C79-9BEC-94A802DEC73B}" type="presParOf" srcId="{4D828779-1CD3-43EC-96DC-0FA8AD43CE55}" destId="{19791531-72D3-4A3A-853F-D025604FA583}" srcOrd="0" destOrd="0" presId="urn:microsoft.com/office/officeart/2005/8/layout/hierarchy1"/>
    <dgm:cxn modelId="{D7C183D0-9FF9-4D6A-91AA-D443F5E91C9C}" type="presParOf" srcId="{19791531-72D3-4A3A-853F-D025604FA583}" destId="{8B40A64E-94A4-4FC1-9187-BC479676758C}" srcOrd="0" destOrd="0" presId="urn:microsoft.com/office/officeart/2005/8/layout/hierarchy1"/>
    <dgm:cxn modelId="{7B1380EB-EF77-4994-8C36-3645F05C61B8}" type="presParOf" srcId="{19791531-72D3-4A3A-853F-D025604FA583}" destId="{93548B88-A5ED-4D53-9B94-56FF04B14B74}" srcOrd="1" destOrd="0" presId="urn:microsoft.com/office/officeart/2005/8/layout/hierarchy1"/>
    <dgm:cxn modelId="{8C9F0BFE-B2F3-4B88-AD21-B26865001406}" type="presParOf" srcId="{4D828779-1CD3-43EC-96DC-0FA8AD43CE55}" destId="{CD62465F-C6E0-4875-977D-14C9DC9DE2F9}" srcOrd="1" destOrd="0" presId="urn:microsoft.com/office/officeart/2005/8/layout/hierarchy1"/>
    <dgm:cxn modelId="{B01B0C77-D48F-4579-80FE-19A1FD8E73CA}" type="presParOf" srcId="{4EB8EEA0-7DEB-4EED-8C72-AEB16C986D3F}" destId="{D967D559-6E0C-4DEB-852E-CA92C330476E}" srcOrd="1" destOrd="0" presId="urn:microsoft.com/office/officeart/2005/8/layout/hierarchy1"/>
    <dgm:cxn modelId="{BBF4DE72-DB18-4434-B8F7-7DF79BADD8A0}" type="presParOf" srcId="{D967D559-6E0C-4DEB-852E-CA92C330476E}" destId="{8402725D-06C6-40E0-98C9-D2BDC6AD8AB8}" srcOrd="0" destOrd="0" presId="urn:microsoft.com/office/officeart/2005/8/layout/hierarchy1"/>
    <dgm:cxn modelId="{F8E2570A-3DC0-43E6-980E-3178200B272B}" type="presParOf" srcId="{8402725D-06C6-40E0-98C9-D2BDC6AD8AB8}" destId="{5D5B4DC7-7805-4B6C-B208-A622A919D7B6}" srcOrd="0" destOrd="0" presId="urn:microsoft.com/office/officeart/2005/8/layout/hierarchy1"/>
    <dgm:cxn modelId="{A79444C9-1DB7-4D42-AE75-3A6A2B00D300}" type="presParOf" srcId="{8402725D-06C6-40E0-98C9-D2BDC6AD8AB8}" destId="{0CDDE035-C7D6-43DF-8A65-867AF8455A21}" srcOrd="1" destOrd="0" presId="urn:microsoft.com/office/officeart/2005/8/layout/hierarchy1"/>
    <dgm:cxn modelId="{D3C7A97A-4ADA-430D-8FC1-807E08A839BD}" type="presParOf" srcId="{D967D559-6E0C-4DEB-852E-CA92C330476E}" destId="{54906465-BE69-4960-813B-1DA781804480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6F0A774-752C-4E5B-8B52-037EC22F1C4E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coloredtext_accent0_3" csCatId="mainScheme" phldr="1"/>
      <dgm:spPr/>
      <dgm:t>
        <a:bodyPr/>
        <a:lstStyle/>
        <a:p>
          <a:endParaRPr lang="en-US"/>
        </a:p>
      </dgm:t>
    </dgm:pt>
    <dgm:pt modelId="{E0107DC7-3956-4BD2-B214-35C9154898E2}">
      <dgm:prSet/>
      <dgm:spPr/>
      <dgm:t>
        <a:bodyPr/>
        <a:lstStyle/>
        <a:p>
          <a:r>
            <a:rPr lang="en-US"/>
            <a:t>It is a relatively young company, on average, employees have 3 or 4 years in the company and the oldest employee has been working there for 10 years.</a:t>
          </a:r>
        </a:p>
      </dgm:t>
    </dgm:pt>
    <dgm:pt modelId="{01FA1CD0-D8B7-4422-83DF-27B368BAC8D4}" type="parTrans" cxnId="{205B7832-8E63-4BAA-B1B5-A71C0CC3BB1A}">
      <dgm:prSet/>
      <dgm:spPr/>
      <dgm:t>
        <a:bodyPr/>
        <a:lstStyle/>
        <a:p>
          <a:endParaRPr lang="en-US"/>
        </a:p>
      </dgm:t>
    </dgm:pt>
    <dgm:pt modelId="{7C242C9D-B109-4893-9FD4-66761E364F49}" type="sibTrans" cxnId="{205B7832-8E63-4BAA-B1B5-A71C0CC3BB1A}">
      <dgm:prSet/>
      <dgm:spPr/>
      <dgm:t>
        <a:bodyPr/>
        <a:lstStyle/>
        <a:p>
          <a:endParaRPr lang="en-US"/>
        </a:p>
      </dgm:t>
    </dgm:pt>
    <dgm:pt modelId="{6D0D86D7-3D91-4F69-BFD4-8C9CEBC175DD}">
      <dgm:prSet/>
      <dgm:spPr/>
      <dgm:t>
        <a:bodyPr/>
        <a:lstStyle/>
        <a:p>
          <a:r>
            <a:rPr lang="en-US"/>
            <a:t>In five years only 2% of the employees were promoted. Is possible that many employees get unmotivated and start planning to leave.</a:t>
          </a:r>
        </a:p>
      </dgm:t>
    </dgm:pt>
    <dgm:pt modelId="{BB23BC43-1389-4F4D-B185-4D3F5E438FAE}" type="parTrans" cxnId="{4CF163BB-7B4F-471C-ACF9-44175FA62423}">
      <dgm:prSet/>
      <dgm:spPr/>
      <dgm:t>
        <a:bodyPr/>
        <a:lstStyle/>
        <a:p>
          <a:endParaRPr lang="en-US"/>
        </a:p>
      </dgm:t>
    </dgm:pt>
    <dgm:pt modelId="{43D9FE4F-173D-4D56-8812-5A6B302B0EB9}" type="sibTrans" cxnId="{4CF163BB-7B4F-471C-ACF9-44175FA62423}">
      <dgm:prSet/>
      <dgm:spPr/>
      <dgm:t>
        <a:bodyPr/>
        <a:lstStyle/>
        <a:p>
          <a:endParaRPr lang="en-US"/>
        </a:p>
      </dgm:t>
    </dgm:pt>
    <dgm:pt modelId="{BEDF15AE-4459-4069-B8E8-5B1261B5E1EA}">
      <dgm:prSet/>
      <dgm:spPr/>
      <dgm:t>
        <a:bodyPr/>
        <a:lstStyle/>
        <a:p>
          <a:r>
            <a:rPr lang="en-US"/>
            <a:t>Employees with 7 or more years in the company did not left. Employees with 5 years have a greater chance to leaving. Management may have to plan an incentive package to retain employees who work for five years.</a:t>
          </a:r>
        </a:p>
      </dgm:t>
    </dgm:pt>
    <dgm:pt modelId="{F8959046-4DF5-48F0-9F5C-9EC0526AAE1B}" type="parTrans" cxnId="{FA233A07-AD99-4F30-84DB-B383AC4D63FA}">
      <dgm:prSet/>
      <dgm:spPr/>
      <dgm:t>
        <a:bodyPr/>
        <a:lstStyle/>
        <a:p>
          <a:endParaRPr lang="en-US"/>
        </a:p>
      </dgm:t>
    </dgm:pt>
    <dgm:pt modelId="{C054C5A8-F22C-4D9A-AF3F-CF501562F171}" type="sibTrans" cxnId="{FA233A07-AD99-4F30-84DB-B383AC4D63FA}">
      <dgm:prSet/>
      <dgm:spPr/>
      <dgm:t>
        <a:bodyPr/>
        <a:lstStyle/>
        <a:p>
          <a:endParaRPr lang="en-US"/>
        </a:p>
      </dgm:t>
    </dgm:pt>
    <dgm:pt modelId="{D8D3E42A-786B-4B19-9FFE-FCAA102D41F6}">
      <dgm:prSet/>
      <dgm:spPr/>
      <dgm:t>
        <a:bodyPr/>
        <a:lstStyle/>
        <a:p>
          <a:r>
            <a:rPr lang="en-US"/>
            <a:t>The employees with 4 years in the company have the lowest average satisfaction level of all the company with (0.47).</a:t>
          </a:r>
        </a:p>
      </dgm:t>
    </dgm:pt>
    <dgm:pt modelId="{4DBA5A08-603E-4952-9EEF-FB1388B815A2}" type="parTrans" cxnId="{6EB073C6-BFE0-4BCA-B957-19FAF27D0C27}">
      <dgm:prSet/>
      <dgm:spPr/>
      <dgm:t>
        <a:bodyPr/>
        <a:lstStyle/>
        <a:p>
          <a:endParaRPr lang="en-US"/>
        </a:p>
      </dgm:t>
    </dgm:pt>
    <dgm:pt modelId="{E0E49888-5F02-4AA9-8722-2E5F6DD406EC}" type="sibTrans" cxnId="{6EB073C6-BFE0-4BCA-B957-19FAF27D0C27}">
      <dgm:prSet/>
      <dgm:spPr/>
      <dgm:t>
        <a:bodyPr/>
        <a:lstStyle/>
        <a:p>
          <a:endParaRPr lang="en-US"/>
        </a:p>
      </dgm:t>
    </dgm:pt>
    <dgm:pt modelId="{A1460120-8746-449D-B49B-19F4C22B60DF}">
      <dgm:prSet/>
      <dgm:spPr/>
      <dgm:t>
        <a:bodyPr/>
        <a:lstStyle/>
        <a:p>
          <a:r>
            <a:rPr lang="en-US"/>
            <a:t>The satisfaction drops when the employees are working on 5 or more projects. A number of 3 or 4 projects seems to be ideal independent of the time spent in the company.</a:t>
          </a:r>
        </a:p>
      </dgm:t>
    </dgm:pt>
    <dgm:pt modelId="{E295E8CD-3038-442F-AAF9-FDD543D75C57}" type="parTrans" cxnId="{A5B7DDB1-7DCF-4E6B-97F0-5FEBB76C4825}">
      <dgm:prSet/>
      <dgm:spPr/>
      <dgm:t>
        <a:bodyPr/>
        <a:lstStyle/>
        <a:p>
          <a:endParaRPr lang="en-US"/>
        </a:p>
      </dgm:t>
    </dgm:pt>
    <dgm:pt modelId="{BBD27D4D-62C0-4AD6-A14A-09E6D880FA86}" type="sibTrans" cxnId="{A5B7DDB1-7DCF-4E6B-97F0-5FEBB76C4825}">
      <dgm:prSet/>
      <dgm:spPr/>
      <dgm:t>
        <a:bodyPr/>
        <a:lstStyle/>
        <a:p>
          <a:endParaRPr lang="en-US"/>
        </a:p>
      </dgm:t>
    </dgm:pt>
    <dgm:pt modelId="{1EEE02EA-55BA-48A1-9064-5A9A84145704}" type="pres">
      <dgm:prSet presAssocID="{A6F0A774-752C-4E5B-8B52-037EC22F1C4E}" presName="root" presStyleCnt="0">
        <dgm:presLayoutVars>
          <dgm:dir/>
          <dgm:resizeHandles val="exact"/>
        </dgm:presLayoutVars>
      </dgm:prSet>
      <dgm:spPr/>
    </dgm:pt>
    <dgm:pt modelId="{48566656-B593-4EC6-832E-15183277EF64}" type="pres">
      <dgm:prSet presAssocID="{A6F0A774-752C-4E5B-8B52-037EC22F1C4E}" presName="container" presStyleCnt="0">
        <dgm:presLayoutVars>
          <dgm:dir/>
          <dgm:resizeHandles val="exact"/>
        </dgm:presLayoutVars>
      </dgm:prSet>
      <dgm:spPr/>
    </dgm:pt>
    <dgm:pt modelId="{E51F46FB-1896-4C51-A48E-E3ED2A28DAA0}" type="pres">
      <dgm:prSet presAssocID="{E0107DC7-3956-4BD2-B214-35C9154898E2}" presName="compNode" presStyleCnt="0"/>
      <dgm:spPr/>
    </dgm:pt>
    <dgm:pt modelId="{12350DE9-8CCD-47D5-BBBA-9D5A27C6C04E}" type="pres">
      <dgm:prSet presAssocID="{E0107DC7-3956-4BD2-B214-35C9154898E2}" presName="iconBgRect" presStyleLbl="bgShp" presStyleIdx="0" presStyleCnt="5"/>
      <dgm:spPr/>
    </dgm:pt>
    <dgm:pt modelId="{6DC2690C-20F6-4F61-B29E-D7C010998E85}" type="pres">
      <dgm:prSet presAssocID="{E0107DC7-3956-4BD2-B214-35C9154898E2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iefcase"/>
        </a:ext>
      </dgm:extLst>
    </dgm:pt>
    <dgm:pt modelId="{1AF84366-EBB9-432C-B3F0-78C3532215A7}" type="pres">
      <dgm:prSet presAssocID="{E0107DC7-3956-4BD2-B214-35C9154898E2}" presName="spaceRect" presStyleCnt="0"/>
      <dgm:spPr/>
    </dgm:pt>
    <dgm:pt modelId="{4F9C151F-2496-4B5B-A3D8-747C2EC2C95C}" type="pres">
      <dgm:prSet presAssocID="{E0107DC7-3956-4BD2-B214-35C9154898E2}" presName="textRect" presStyleLbl="revTx" presStyleIdx="0" presStyleCnt="5">
        <dgm:presLayoutVars>
          <dgm:chMax val="1"/>
          <dgm:chPref val="1"/>
        </dgm:presLayoutVars>
      </dgm:prSet>
      <dgm:spPr/>
    </dgm:pt>
    <dgm:pt modelId="{3F527DEB-9848-45B2-906A-1DD43F22DCBE}" type="pres">
      <dgm:prSet presAssocID="{7C242C9D-B109-4893-9FD4-66761E364F49}" presName="sibTrans" presStyleLbl="sibTrans2D1" presStyleIdx="0" presStyleCnt="0"/>
      <dgm:spPr/>
    </dgm:pt>
    <dgm:pt modelId="{A41BB0B9-59D1-4DFE-ABCF-800C972E6B13}" type="pres">
      <dgm:prSet presAssocID="{6D0D86D7-3D91-4F69-BFD4-8C9CEBC175DD}" presName="compNode" presStyleCnt="0"/>
      <dgm:spPr/>
    </dgm:pt>
    <dgm:pt modelId="{4AF8D974-BE67-4CAA-8C05-C44818154C1F}" type="pres">
      <dgm:prSet presAssocID="{6D0D86D7-3D91-4F69-BFD4-8C9CEBC175DD}" presName="iconBgRect" presStyleLbl="bgShp" presStyleIdx="1" presStyleCnt="5"/>
      <dgm:spPr/>
    </dgm:pt>
    <dgm:pt modelId="{74976EFC-8A09-4F06-9747-1CB2AD96A6A8}" type="pres">
      <dgm:prSet presAssocID="{6D0D86D7-3D91-4F69-BFD4-8C9CEBC175DD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ffice Worker"/>
        </a:ext>
      </dgm:extLst>
    </dgm:pt>
    <dgm:pt modelId="{0840F458-0E5B-4663-BF5A-3A0E653DE3F6}" type="pres">
      <dgm:prSet presAssocID="{6D0D86D7-3D91-4F69-BFD4-8C9CEBC175DD}" presName="spaceRect" presStyleCnt="0"/>
      <dgm:spPr/>
    </dgm:pt>
    <dgm:pt modelId="{6CAC15F4-F85F-4B2C-9E8B-A029F76AC512}" type="pres">
      <dgm:prSet presAssocID="{6D0D86D7-3D91-4F69-BFD4-8C9CEBC175DD}" presName="textRect" presStyleLbl="revTx" presStyleIdx="1" presStyleCnt="5">
        <dgm:presLayoutVars>
          <dgm:chMax val="1"/>
          <dgm:chPref val="1"/>
        </dgm:presLayoutVars>
      </dgm:prSet>
      <dgm:spPr/>
    </dgm:pt>
    <dgm:pt modelId="{4B4536A5-BD0E-4C5F-BA58-6D2F99859C71}" type="pres">
      <dgm:prSet presAssocID="{43D9FE4F-173D-4D56-8812-5A6B302B0EB9}" presName="sibTrans" presStyleLbl="sibTrans2D1" presStyleIdx="0" presStyleCnt="0"/>
      <dgm:spPr/>
    </dgm:pt>
    <dgm:pt modelId="{B8257CBD-7DCB-4C3A-BD05-13821E21DA23}" type="pres">
      <dgm:prSet presAssocID="{BEDF15AE-4459-4069-B8E8-5B1261B5E1EA}" presName="compNode" presStyleCnt="0"/>
      <dgm:spPr/>
    </dgm:pt>
    <dgm:pt modelId="{5220A277-8FC4-4620-A948-98B90F5A9231}" type="pres">
      <dgm:prSet presAssocID="{BEDF15AE-4459-4069-B8E8-5B1261B5E1EA}" presName="iconBgRect" presStyleLbl="bgShp" presStyleIdx="2" presStyleCnt="5"/>
      <dgm:spPr/>
    </dgm:pt>
    <dgm:pt modelId="{5521B7D8-41A1-4DF8-B0A2-4C67BCAE2B92}" type="pres">
      <dgm:prSet presAssocID="{BEDF15AE-4459-4069-B8E8-5B1261B5E1EA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Yuan"/>
        </a:ext>
      </dgm:extLst>
    </dgm:pt>
    <dgm:pt modelId="{29E68CBA-670B-4E0D-8E80-C09538464C4F}" type="pres">
      <dgm:prSet presAssocID="{BEDF15AE-4459-4069-B8E8-5B1261B5E1EA}" presName="spaceRect" presStyleCnt="0"/>
      <dgm:spPr/>
    </dgm:pt>
    <dgm:pt modelId="{A58E065B-6349-4DBC-83A0-0A850A79F3A3}" type="pres">
      <dgm:prSet presAssocID="{BEDF15AE-4459-4069-B8E8-5B1261B5E1EA}" presName="textRect" presStyleLbl="revTx" presStyleIdx="2" presStyleCnt="5">
        <dgm:presLayoutVars>
          <dgm:chMax val="1"/>
          <dgm:chPref val="1"/>
        </dgm:presLayoutVars>
      </dgm:prSet>
      <dgm:spPr/>
    </dgm:pt>
    <dgm:pt modelId="{A16B8F2E-FADA-4EB3-82D8-16E33BFACAEA}" type="pres">
      <dgm:prSet presAssocID="{C054C5A8-F22C-4D9A-AF3F-CF501562F171}" presName="sibTrans" presStyleLbl="sibTrans2D1" presStyleIdx="0" presStyleCnt="0"/>
      <dgm:spPr/>
    </dgm:pt>
    <dgm:pt modelId="{90DB81ED-F668-4248-B995-7B66A4D71BD9}" type="pres">
      <dgm:prSet presAssocID="{D8D3E42A-786B-4B19-9FFE-FCAA102D41F6}" presName="compNode" presStyleCnt="0"/>
      <dgm:spPr/>
    </dgm:pt>
    <dgm:pt modelId="{BE028DD8-92CB-499D-8495-8DD7CC9D255E}" type="pres">
      <dgm:prSet presAssocID="{D8D3E42A-786B-4B19-9FFE-FCAA102D41F6}" presName="iconBgRect" presStyleLbl="bgShp" presStyleIdx="3" presStyleCnt="5"/>
      <dgm:spPr/>
    </dgm:pt>
    <dgm:pt modelId="{F2274AC5-EE22-40F0-B7CA-E1F455D3A0C4}" type="pres">
      <dgm:prSet presAssocID="{D8D3E42A-786B-4B19-9FFE-FCAA102D41F6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itcoin"/>
        </a:ext>
      </dgm:extLst>
    </dgm:pt>
    <dgm:pt modelId="{4D1FF583-4A78-48DF-964C-E7D5C58C9536}" type="pres">
      <dgm:prSet presAssocID="{D8D3E42A-786B-4B19-9FFE-FCAA102D41F6}" presName="spaceRect" presStyleCnt="0"/>
      <dgm:spPr/>
    </dgm:pt>
    <dgm:pt modelId="{78A967D0-F8C6-4D11-BF9B-92B1CDBD977F}" type="pres">
      <dgm:prSet presAssocID="{D8D3E42A-786B-4B19-9FFE-FCAA102D41F6}" presName="textRect" presStyleLbl="revTx" presStyleIdx="3" presStyleCnt="5">
        <dgm:presLayoutVars>
          <dgm:chMax val="1"/>
          <dgm:chPref val="1"/>
        </dgm:presLayoutVars>
      </dgm:prSet>
      <dgm:spPr/>
    </dgm:pt>
    <dgm:pt modelId="{5A04081F-83EE-48C6-A878-C06B2A0E6F6A}" type="pres">
      <dgm:prSet presAssocID="{E0E49888-5F02-4AA9-8722-2E5F6DD406EC}" presName="sibTrans" presStyleLbl="sibTrans2D1" presStyleIdx="0" presStyleCnt="0"/>
      <dgm:spPr/>
    </dgm:pt>
    <dgm:pt modelId="{928EA352-C119-4FB6-AB68-B2C4BFAC7A1E}" type="pres">
      <dgm:prSet presAssocID="{A1460120-8746-449D-B49B-19F4C22B60DF}" presName="compNode" presStyleCnt="0"/>
      <dgm:spPr/>
    </dgm:pt>
    <dgm:pt modelId="{979D4741-E74D-462F-999F-F9A908E7B6CB}" type="pres">
      <dgm:prSet presAssocID="{A1460120-8746-449D-B49B-19F4C22B60DF}" presName="iconBgRect" presStyleLbl="bgShp" presStyleIdx="4" presStyleCnt="5"/>
      <dgm:spPr/>
    </dgm:pt>
    <dgm:pt modelId="{B243B509-B416-4CF2-80DF-927E301E0C4A}" type="pres">
      <dgm:prSet presAssocID="{A1460120-8746-449D-B49B-19F4C22B60DF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ierarchy"/>
        </a:ext>
      </dgm:extLst>
    </dgm:pt>
    <dgm:pt modelId="{AFA8E9C1-86B5-45E6-858C-41DF52CF48DE}" type="pres">
      <dgm:prSet presAssocID="{A1460120-8746-449D-B49B-19F4C22B60DF}" presName="spaceRect" presStyleCnt="0"/>
      <dgm:spPr/>
    </dgm:pt>
    <dgm:pt modelId="{5D074DC1-12B1-437C-8069-939F348A5D9A}" type="pres">
      <dgm:prSet presAssocID="{A1460120-8746-449D-B49B-19F4C22B60DF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FA233A07-AD99-4F30-84DB-B383AC4D63FA}" srcId="{A6F0A774-752C-4E5B-8B52-037EC22F1C4E}" destId="{BEDF15AE-4459-4069-B8E8-5B1261B5E1EA}" srcOrd="2" destOrd="0" parTransId="{F8959046-4DF5-48F0-9F5C-9EC0526AAE1B}" sibTransId="{C054C5A8-F22C-4D9A-AF3F-CF501562F171}"/>
    <dgm:cxn modelId="{76A32E1F-FE52-4E4F-95B3-8CF39C589257}" type="presOf" srcId="{BEDF15AE-4459-4069-B8E8-5B1261B5E1EA}" destId="{A58E065B-6349-4DBC-83A0-0A850A79F3A3}" srcOrd="0" destOrd="0" presId="urn:microsoft.com/office/officeart/2018/2/layout/IconCircleList"/>
    <dgm:cxn modelId="{205B7832-8E63-4BAA-B1B5-A71C0CC3BB1A}" srcId="{A6F0A774-752C-4E5B-8B52-037EC22F1C4E}" destId="{E0107DC7-3956-4BD2-B214-35C9154898E2}" srcOrd="0" destOrd="0" parTransId="{01FA1CD0-D8B7-4422-83DF-27B368BAC8D4}" sibTransId="{7C242C9D-B109-4893-9FD4-66761E364F49}"/>
    <dgm:cxn modelId="{75785566-573A-4298-BB25-7AC6A192F0B6}" type="presOf" srcId="{7C242C9D-B109-4893-9FD4-66761E364F49}" destId="{3F527DEB-9848-45B2-906A-1DD43F22DCBE}" srcOrd="0" destOrd="0" presId="urn:microsoft.com/office/officeart/2018/2/layout/IconCircleList"/>
    <dgm:cxn modelId="{BED5AD47-F876-4306-B3CF-BCCCDBF3556E}" type="presOf" srcId="{A1460120-8746-449D-B49B-19F4C22B60DF}" destId="{5D074DC1-12B1-437C-8069-939F348A5D9A}" srcOrd="0" destOrd="0" presId="urn:microsoft.com/office/officeart/2018/2/layout/IconCircleList"/>
    <dgm:cxn modelId="{F70E6471-281A-4732-B5D2-5ECB3A209D60}" type="presOf" srcId="{43D9FE4F-173D-4D56-8812-5A6B302B0EB9}" destId="{4B4536A5-BD0E-4C5F-BA58-6D2F99859C71}" srcOrd="0" destOrd="0" presId="urn:microsoft.com/office/officeart/2018/2/layout/IconCircleList"/>
    <dgm:cxn modelId="{FBB17F7D-6F5B-4B98-9838-0A712B1E3D64}" type="presOf" srcId="{E0107DC7-3956-4BD2-B214-35C9154898E2}" destId="{4F9C151F-2496-4B5B-A3D8-747C2EC2C95C}" srcOrd="0" destOrd="0" presId="urn:microsoft.com/office/officeart/2018/2/layout/IconCircleList"/>
    <dgm:cxn modelId="{A5B7DDB1-7DCF-4E6B-97F0-5FEBB76C4825}" srcId="{A6F0A774-752C-4E5B-8B52-037EC22F1C4E}" destId="{A1460120-8746-449D-B49B-19F4C22B60DF}" srcOrd="4" destOrd="0" parTransId="{E295E8CD-3038-442F-AAF9-FDD543D75C57}" sibTransId="{BBD27D4D-62C0-4AD6-A14A-09E6D880FA86}"/>
    <dgm:cxn modelId="{A905DDB2-3548-4575-ADED-FEE8087DD12E}" type="presOf" srcId="{C054C5A8-F22C-4D9A-AF3F-CF501562F171}" destId="{A16B8F2E-FADA-4EB3-82D8-16E33BFACAEA}" srcOrd="0" destOrd="0" presId="urn:microsoft.com/office/officeart/2018/2/layout/IconCircleList"/>
    <dgm:cxn modelId="{4CF163BB-7B4F-471C-ACF9-44175FA62423}" srcId="{A6F0A774-752C-4E5B-8B52-037EC22F1C4E}" destId="{6D0D86D7-3D91-4F69-BFD4-8C9CEBC175DD}" srcOrd="1" destOrd="0" parTransId="{BB23BC43-1389-4F4D-B185-4D3F5E438FAE}" sibTransId="{43D9FE4F-173D-4D56-8812-5A6B302B0EB9}"/>
    <dgm:cxn modelId="{16A2C9BE-A3A0-4AF4-B75A-10DDAC868363}" type="presOf" srcId="{E0E49888-5F02-4AA9-8722-2E5F6DD406EC}" destId="{5A04081F-83EE-48C6-A878-C06B2A0E6F6A}" srcOrd="0" destOrd="0" presId="urn:microsoft.com/office/officeart/2018/2/layout/IconCircleList"/>
    <dgm:cxn modelId="{3A3A34C3-394C-4526-80D4-1DCDF271CE23}" type="presOf" srcId="{D8D3E42A-786B-4B19-9FFE-FCAA102D41F6}" destId="{78A967D0-F8C6-4D11-BF9B-92B1CDBD977F}" srcOrd="0" destOrd="0" presId="urn:microsoft.com/office/officeart/2018/2/layout/IconCircleList"/>
    <dgm:cxn modelId="{6EB073C6-BFE0-4BCA-B957-19FAF27D0C27}" srcId="{A6F0A774-752C-4E5B-8B52-037EC22F1C4E}" destId="{D8D3E42A-786B-4B19-9FFE-FCAA102D41F6}" srcOrd="3" destOrd="0" parTransId="{4DBA5A08-603E-4952-9EEF-FB1388B815A2}" sibTransId="{E0E49888-5F02-4AA9-8722-2E5F6DD406EC}"/>
    <dgm:cxn modelId="{3E1E59D4-0443-483F-973D-DB32345100D4}" type="presOf" srcId="{A6F0A774-752C-4E5B-8B52-037EC22F1C4E}" destId="{1EEE02EA-55BA-48A1-9064-5A9A84145704}" srcOrd="0" destOrd="0" presId="urn:microsoft.com/office/officeart/2018/2/layout/IconCircleList"/>
    <dgm:cxn modelId="{1C44BDD9-46FA-4835-AE8C-711C7EEC755F}" type="presOf" srcId="{6D0D86D7-3D91-4F69-BFD4-8C9CEBC175DD}" destId="{6CAC15F4-F85F-4B2C-9E8B-A029F76AC512}" srcOrd="0" destOrd="0" presId="urn:microsoft.com/office/officeart/2018/2/layout/IconCircleList"/>
    <dgm:cxn modelId="{37DCD2E8-B8D0-4E3D-8E9C-43058E721CC9}" type="presParOf" srcId="{1EEE02EA-55BA-48A1-9064-5A9A84145704}" destId="{48566656-B593-4EC6-832E-15183277EF64}" srcOrd="0" destOrd="0" presId="urn:microsoft.com/office/officeart/2018/2/layout/IconCircleList"/>
    <dgm:cxn modelId="{1CB6CA40-FFF4-40CF-B9CA-FA38B0B09A03}" type="presParOf" srcId="{48566656-B593-4EC6-832E-15183277EF64}" destId="{E51F46FB-1896-4C51-A48E-E3ED2A28DAA0}" srcOrd="0" destOrd="0" presId="urn:microsoft.com/office/officeart/2018/2/layout/IconCircleList"/>
    <dgm:cxn modelId="{01300A88-6ABC-4328-816B-0ABF5119AB92}" type="presParOf" srcId="{E51F46FB-1896-4C51-A48E-E3ED2A28DAA0}" destId="{12350DE9-8CCD-47D5-BBBA-9D5A27C6C04E}" srcOrd="0" destOrd="0" presId="urn:microsoft.com/office/officeart/2018/2/layout/IconCircleList"/>
    <dgm:cxn modelId="{FC40837B-C602-4E08-BF74-602E55EF5247}" type="presParOf" srcId="{E51F46FB-1896-4C51-A48E-E3ED2A28DAA0}" destId="{6DC2690C-20F6-4F61-B29E-D7C010998E85}" srcOrd="1" destOrd="0" presId="urn:microsoft.com/office/officeart/2018/2/layout/IconCircleList"/>
    <dgm:cxn modelId="{DF15E6DC-40BE-47DA-AC0D-3F9410F82286}" type="presParOf" srcId="{E51F46FB-1896-4C51-A48E-E3ED2A28DAA0}" destId="{1AF84366-EBB9-432C-B3F0-78C3532215A7}" srcOrd="2" destOrd="0" presId="urn:microsoft.com/office/officeart/2018/2/layout/IconCircleList"/>
    <dgm:cxn modelId="{8950D06C-DEDE-434B-89C5-C32C27928988}" type="presParOf" srcId="{E51F46FB-1896-4C51-A48E-E3ED2A28DAA0}" destId="{4F9C151F-2496-4B5B-A3D8-747C2EC2C95C}" srcOrd="3" destOrd="0" presId="urn:microsoft.com/office/officeart/2018/2/layout/IconCircleList"/>
    <dgm:cxn modelId="{A3A1DA97-F946-4303-8491-48F2B01A5EE8}" type="presParOf" srcId="{48566656-B593-4EC6-832E-15183277EF64}" destId="{3F527DEB-9848-45B2-906A-1DD43F22DCBE}" srcOrd="1" destOrd="0" presId="urn:microsoft.com/office/officeart/2018/2/layout/IconCircleList"/>
    <dgm:cxn modelId="{1529DF0D-A44E-4889-A1E5-A2209A3DEF43}" type="presParOf" srcId="{48566656-B593-4EC6-832E-15183277EF64}" destId="{A41BB0B9-59D1-4DFE-ABCF-800C972E6B13}" srcOrd="2" destOrd="0" presId="urn:microsoft.com/office/officeart/2018/2/layout/IconCircleList"/>
    <dgm:cxn modelId="{BA03F11A-B49C-4A92-B832-29C531AB0487}" type="presParOf" srcId="{A41BB0B9-59D1-4DFE-ABCF-800C972E6B13}" destId="{4AF8D974-BE67-4CAA-8C05-C44818154C1F}" srcOrd="0" destOrd="0" presId="urn:microsoft.com/office/officeart/2018/2/layout/IconCircleList"/>
    <dgm:cxn modelId="{9442B20F-14A5-415A-98E9-4704F8E752FD}" type="presParOf" srcId="{A41BB0B9-59D1-4DFE-ABCF-800C972E6B13}" destId="{74976EFC-8A09-4F06-9747-1CB2AD96A6A8}" srcOrd="1" destOrd="0" presId="urn:microsoft.com/office/officeart/2018/2/layout/IconCircleList"/>
    <dgm:cxn modelId="{298D99CA-A90B-4D10-8C17-D0ED56827C93}" type="presParOf" srcId="{A41BB0B9-59D1-4DFE-ABCF-800C972E6B13}" destId="{0840F458-0E5B-4663-BF5A-3A0E653DE3F6}" srcOrd="2" destOrd="0" presId="urn:microsoft.com/office/officeart/2018/2/layout/IconCircleList"/>
    <dgm:cxn modelId="{E4C8201A-F407-4E5B-98AA-F78169A07E67}" type="presParOf" srcId="{A41BB0B9-59D1-4DFE-ABCF-800C972E6B13}" destId="{6CAC15F4-F85F-4B2C-9E8B-A029F76AC512}" srcOrd="3" destOrd="0" presId="urn:microsoft.com/office/officeart/2018/2/layout/IconCircleList"/>
    <dgm:cxn modelId="{B96D4683-FD08-4781-B80C-089AF7C61420}" type="presParOf" srcId="{48566656-B593-4EC6-832E-15183277EF64}" destId="{4B4536A5-BD0E-4C5F-BA58-6D2F99859C71}" srcOrd="3" destOrd="0" presId="urn:microsoft.com/office/officeart/2018/2/layout/IconCircleList"/>
    <dgm:cxn modelId="{A47AD345-DF65-40C6-A090-F71D61FEE181}" type="presParOf" srcId="{48566656-B593-4EC6-832E-15183277EF64}" destId="{B8257CBD-7DCB-4C3A-BD05-13821E21DA23}" srcOrd="4" destOrd="0" presId="urn:microsoft.com/office/officeart/2018/2/layout/IconCircleList"/>
    <dgm:cxn modelId="{C3F94287-E6B1-4EB2-85B2-2264BB0D007F}" type="presParOf" srcId="{B8257CBD-7DCB-4C3A-BD05-13821E21DA23}" destId="{5220A277-8FC4-4620-A948-98B90F5A9231}" srcOrd="0" destOrd="0" presId="urn:microsoft.com/office/officeart/2018/2/layout/IconCircleList"/>
    <dgm:cxn modelId="{5BC45481-B311-4D74-86EF-CE89242636EA}" type="presParOf" srcId="{B8257CBD-7DCB-4C3A-BD05-13821E21DA23}" destId="{5521B7D8-41A1-4DF8-B0A2-4C67BCAE2B92}" srcOrd="1" destOrd="0" presId="urn:microsoft.com/office/officeart/2018/2/layout/IconCircleList"/>
    <dgm:cxn modelId="{47597455-63AE-4188-B86B-CFEECAD219EA}" type="presParOf" srcId="{B8257CBD-7DCB-4C3A-BD05-13821E21DA23}" destId="{29E68CBA-670B-4E0D-8E80-C09538464C4F}" srcOrd="2" destOrd="0" presId="urn:microsoft.com/office/officeart/2018/2/layout/IconCircleList"/>
    <dgm:cxn modelId="{0F2941BC-D063-4B3B-937C-56B889CE38C8}" type="presParOf" srcId="{B8257CBD-7DCB-4C3A-BD05-13821E21DA23}" destId="{A58E065B-6349-4DBC-83A0-0A850A79F3A3}" srcOrd="3" destOrd="0" presId="urn:microsoft.com/office/officeart/2018/2/layout/IconCircleList"/>
    <dgm:cxn modelId="{F8141C44-4FED-49F5-8AA3-E82B1E43B522}" type="presParOf" srcId="{48566656-B593-4EC6-832E-15183277EF64}" destId="{A16B8F2E-FADA-4EB3-82D8-16E33BFACAEA}" srcOrd="5" destOrd="0" presId="urn:microsoft.com/office/officeart/2018/2/layout/IconCircleList"/>
    <dgm:cxn modelId="{311FB1AD-70D5-49CA-9751-39549F7635E9}" type="presParOf" srcId="{48566656-B593-4EC6-832E-15183277EF64}" destId="{90DB81ED-F668-4248-B995-7B66A4D71BD9}" srcOrd="6" destOrd="0" presId="urn:microsoft.com/office/officeart/2018/2/layout/IconCircleList"/>
    <dgm:cxn modelId="{64332D16-BD20-416E-A7A7-4EE4DB439507}" type="presParOf" srcId="{90DB81ED-F668-4248-B995-7B66A4D71BD9}" destId="{BE028DD8-92CB-499D-8495-8DD7CC9D255E}" srcOrd="0" destOrd="0" presId="urn:microsoft.com/office/officeart/2018/2/layout/IconCircleList"/>
    <dgm:cxn modelId="{2466B6C5-1BD5-4928-AF48-EE75A392B8DB}" type="presParOf" srcId="{90DB81ED-F668-4248-B995-7B66A4D71BD9}" destId="{F2274AC5-EE22-40F0-B7CA-E1F455D3A0C4}" srcOrd="1" destOrd="0" presId="urn:microsoft.com/office/officeart/2018/2/layout/IconCircleList"/>
    <dgm:cxn modelId="{B2ADF6E2-6AEC-43E3-BF09-E969ABCEAD91}" type="presParOf" srcId="{90DB81ED-F668-4248-B995-7B66A4D71BD9}" destId="{4D1FF583-4A78-48DF-964C-E7D5C58C9536}" srcOrd="2" destOrd="0" presId="urn:microsoft.com/office/officeart/2018/2/layout/IconCircleList"/>
    <dgm:cxn modelId="{FDB1610D-F6C3-4D4C-8AC9-EAF44B3BDF1A}" type="presParOf" srcId="{90DB81ED-F668-4248-B995-7B66A4D71BD9}" destId="{78A967D0-F8C6-4D11-BF9B-92B1CDBD977F}" srcOrd="3" destOrd="0" presId="urn:microsoft.com/office/officeart/2018/2/layout/IconCircleList"/>
    <dgm:cxn modelId="{12407034-C33A-46F8-BD42-74CF7A2A4088}" type="presParOf" srcId="{48566656-B593-4EC6-832E-15183277EF64}" destId="{5A04081F-83EE-48C6-A878-C06B2A0E6F6A}" srcOrd="7" destOrd="0" presId="urn:microsoft.com/office/officeart/2018/2/layout/IconCircleList"/>
    <dgm:cxn modelId="{0EC20A3E-3F74-470B-980F-0EC5D8E857E5}" type="presParOf" srcId="{48566656-B593-4EC6-832E-15183277EF64}" destId="{928EA352-C119-4FB6-AB68-B2C4BFAC7A1E}" srcOrd="8" destOrd="0" presId="urn:microsoft.com/office/officeart/2018/2/layout/IconCircleList"/>
    <dgm:cxn modelId="{DB1E2D54-2238-4A6E-9B28-B06BFACE8718}" type="presParOf" srcId="{928EA352-C119-4FB6-AB68-B2C4BFAC7A1E}" destId="{979D4741-E74D-462F-999F-F9A908E7B6CB}" srcOrd="0" destOrd="0" presId="urn:microsoft.com/office/officeart/2018/2/layout/IconCircleList"/>
    <dgm:cxn modelId="{5B207283-5DFD-4A65-9C21-36F9E8FEB1B9}" type="presParOf" srcId="{928EA352-C119-4FB6-AB68-B2C4BFAC7A1E}" destId="{B243B509-B416-4CF2-80DF-927E301E0C4A}" srcOrd="1" destOrd="0" presId="urn:microsoft.com/office/officeart/2018/2/layout/IconCircleList"/>
    <dgm:cxn modelId="{81FCC3DF-C092-4A91-91D0-683CC7C63037}" type="presParOf" srcId="{928EA352-C119-4FB6-AB68-B2C4BFAC7A1E}" destId="{AFA8E9C1-86B5-45E6-858C-41DF52CF48DE}" srcOrd="2" destOrd="0" presId="urn:microsoft.com/office/officeart/2018/2/layout/IconCircleList"/>
    <dgm:cxn modelId="{57FFB7BC-F972-4D00-B566-48C469A483D4}" type="presParOf" srcId="{928EA352-C119-4FB6-AB68-B2C4BFAC7A1E}" destId="{5D074DC1-12B1-437C-8069-939F348A5D9A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F5012C4-FECA-44EE-B16B-609F8C9783B1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EC27C0DD-5682-42EE-BE5C-757D1A282557}">
      <dgm:prSet/>
      <dgm:spPr/>
      <dgm:t>
        <a:bodyPr/>
        <a:lstStyle/>
        <a:p>
          <a:r>
            <a:rPr lang="en-US"/>
            <a:t>Satisfaction level is the major impact on whether employees stay or leave the company. </a:t>
          </a:r>
        </a:p>
      </dgm:t>
    </dgm:pt>
    <dgm:pt modelId="{A35EFB00-A4D4-42BE-A570-F5B1EC3719FC}" type="parTrans" cxnId="{E94FE46F-6236-4D97-BD95-DEC86AAC1996}">
      <dgm:prSet/>
      <dgm:spPr/>
      <dgm:t>
        <a:bodyPr/>
        <a:lstStyle/>
        <a:p>
          <a:endParaRPr lang="en-US"/>
        </a:p>
      </dgm:t>
    </dgm:pt>
    <dgm:pt modelId="{4EDFEAEC-0DF6-43BF-9893-9B8CF1E106D9}" type="sibTrans" cxnId="{E94FE46F-6236-4D97-BD95-DEC86AAC1996}">
      <dgm:prSet/>
      <dgm:spPr/>
      <dgm:t>
        <a:bodyPr/>
        <a:lstStyle/>
        <a:p>
          <a:endParaRPr lang="en-US"/>
        </a:p>
      </dgm:t>
    </dgm:pt>
    <dgm:pt modelId="{B47EAF0E-BD2F-4034-B5AB-76CE26CD16A2}">
      <dgm:prSet/>
      <dgm:spPr/>
      <dgm:t>
        <a:bodyPr/>
        <a:lstStyle/>
        <a:p>
          <a:r>
            <a:rPr lang="en-US"/>
            <a:t>Improve work life balance by having the right number of projects. Employees with 3-4 projects assigned tend to stay. Similarly, number of average hours a month plays a role in employees leaving or staying.  </a:t>
          </a:r>
        </a:p>
      </dgm:t>
    </dgm:pt>
    <dgm:pt modelId="{C26AE91A-604E-44A4-BFDC-FA1731F22E52}" type="parTrans" cxnId="{A5C9457A-F40D-406C-A8DA-85CDF7D30C83}">
      <dgm:prSet/>
      <dgm:spPr/>
      <dgm:t>
        <a:bodyPr/>
        <a:lstStyle/>
        <a:p>
          <a:endParaRPr lang="en-US"/>
        </a:p>
      </dgm:t>
    </dgm:pt>
    <dgm:pt modelId="{9DA4D583-B3ED-430D-81E1-D92E010F0A5A}" type="sibTrans" cxnId="{A5C9457A-F40D-406C-A8DA-85CDF7D30C83}">
      <dgm:prSet/>
      <dgm:spPr/>
      <dgm:t>
        <a:bodyPr/>
        <a:lstStyle/>
        <a:p>
          <a:endParaRPr lang="en-US"/>
        </a:p>
      </dgm:t>
    </dgm:pt>
    <dgm:pt modelId="{6CC5A069-E337-4DFE-936D-D71B4563996B}">
      <dgm:prSet/>
      <dgm:spPr/>
      <dgm:t>
        <a:bodyPr/>
        <a:lstStyle/>
        <a:p>
          <a:r>
            <a:rPr lang="en-US"/>
            <a:t>Provide training so that their evaluation score can improve. The data shows that employees with a low evaluation score are likely to leave. </a:t>
          </a:r>
        </a:p>
      </dgm:t>
    </dgm:pt>
    <dgm:pt modelId="{02711735-A114-44B0-8EF7-265957F2606F}" type="parTrans" cxnId="{B153AB21-A2BA-4F32-89A2-29A71748730D}">
      <dgm:prSet/>
      <dgm:spPr/>
      <dgm:t>
        <a:bodyPr/>
        <a:lstStyle/>
        <a:p>
          <a:endParaRPr lang="en-US"/>
        </a:p>
      </dgm:t>
    </dgm:pt>
    <dgm:pt modelId="{1854E34D-8436-47EF-AD49-082E1B032B8B}" type="sibTrans" cxnId="{B153AB21-A2BA-4F32-89A2-29A71748730D}">
      <dgm:prSet/>
      <dgm:spPr/>
      <dgm:t>
        <a:bodyPr/>
        <a:lstStyle/>
        <a:p>
          <a:endParaRPr lang="en-US"/>
        </a:p>
      </dgm:t>
    </dgm:pt>
    <dgm:pt modelId="{40C77E25-127E-4931-AE82-CF484D482572}" type="pres">
      <dgm:prSet presAssocID="{BF5012C4-FECA-44EE-B16B-609F8C9783B1}" presName="root" presStyleCnt="0">
        <dgm:presLayoutVars>
          <dgm:dir/>
          <dgm:resizeHandles val="exact"/>
        </dgm:presLayoutVars>
      </dgm:prSet>
      <dgm:spPr/>
    </dgm:pt>
    <dgm:pt modelId="{F74D26A2-98C9-48CC-8521-4EC7ED45A78D}" type="pres">
      <dgm:prSet presAssocID="{EC27C0DD-5682-42EE-BE5C-757D1A282557}" presName="compNode" presStyleCnt="0"/>
      <dgm:spPr/>
    </dgm:pt>
    <dgm:pt modelId="{2809CC22-43D1-4426-A22D-FC54FCFEEF25}" type="pres">
      <dgm:prSet presAssocID="{EC27C0DD-5682-42EE-BE5C-757D1A282557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ierarchy"/>
        </a:ext>
      </dgm:extLst>
    </dgm:pt>
    <dgm:pt modelId="{3DD9F764-27B3-403A-962F-D2A6CE97B656}" type="pres">
      <dgm:prSet presAssocID="{EC27C0DD-5682-42EE-BE5C-757D1A282557}" presName="spaceRect" presStyleCnt="0"/>
      <dgm:spPr/>
    </dgm:pt>
    <dgm:pt modelId="{BEE2899F-B153-44C1-A41C-5861742232D2}" type="pres">
      <dgm:prSet presAssocID="{EC27C0DD-5682-42EE-BE5C-757D1A282557}" presName="textRect" presStyleLbl="revTx" presStyleIdx="0" presStyleCnt="3">
        <dgm:presLayoutVars>
          <dgm:chMax val="1"/>
          <dgm:chPref val="1"/>
        </dgm:presLayoutVars>
      </dgm:prSet>
      <dgm:spPr/>
    </dgm:pt>
    <dgm:pt modelId="{F54B612B-2F67-438C-AA42-FECBE71D5B4F}" type="pres">
      <dgm:prSet presAssocID="{4EDFEAEC-0DF6-43BF-9893-9B8CF1E106D9}" presName="sibTrans" presStyleCnt="0"/>
      <dgm:spPr/>
    </dgm:pt>
    <dgm:pt modelId="{E0602FF6-5586-47E5-B833-93B8542361C6}" type="pres">
      <dgm:prSet presAssocID="{B47EAF0E-BD2F-4034-B5AB-76CE26CD16A2}" presName="compNode" presStyleCnt="0"/>
      <dgm:spPr/>
    </dgm:pt>
    <dgm:pt modelId="{D1B4321E-C4AF-4C27-8081-2E2FA50D0A90}" type="pres">
      <dgm:prSet presAssocID="{B47EAF0E-BD2F-4034-B5AB-76CE26CD16A2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Influencer"/>
        </a:ext>
      </dgm:extLst>
    </dgm:pt>
    <dgm:pt modelId="{6111518B-6F8D-433F-A5FA-9C65830908B5}" type="pres">
      <dgm:prSet presAssocID="{B47EAF0E-BD2F-4034-B5AB-76CE26CD16A2}" presName="spaceRect" presStyleCnt="0"/>
      <dgm:spPr/>
    </dgm:pt>
    <dgm:pt modelId="{B727CE62-B9A5-4187-B7C5-4613FF8A13EA}" type="pres">
      <dgm:prSet presAssocID="{B47EAF0E-BD2F-4034-B5AB-76CE26CD16A2}" presName="textRect" presStyleLbl="revTx" presStyleIdx="1" presStyleCnt="3">
        <dgm:presLayoutVars>
          <dgm:chMax val="1"/>
          <dgm:chPref val="1"/>
        </dgm:presLayoutVars>
      </dgm:prSet>
      <dgm:spPr/>
    </dgm:pt>
    <dgm:pt modelId="{C6EBABCC-CC16-4648-A4F7-462215002E53}" type="pres">
      <dgm:prSet presAssocID="{9DA4D583-B3ED-430D-81E1-D92E010F0A5A}" presName="sibTrans" presStyleCnt="0"/>
      <dgm:spPr/>
    </dgm:pt>
    <dgm:pt modelId="{34C4533E-3071-43A2-BB9D-087E7F517FD3}" type="pres">
      <dgm:prSet presAssocID="{6CC5A069-E337-4DFE-936D-D71B4563996B}" presName="compNode" presStyleCnt="0"/>
      <dgm:spPr/>
    </dgm:pt>
    <dgm:pt modelId="{09EB2163-B0C2-4F97-87CB-735AF95CFCF0}" type="pres">
      <dgm:prSet presAssocID="{6CC5A069-E337-4DFE-936D-D71B4563996B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 List"/>
        </a:ext>
      </dgm:extLst>
    </dgm:pt>
    <dgm:pt modelId="{2EEF5FB6-E3CE-4C8C-B661-7C1E701CAEBF}" type="pres">
      <dgm:prSet presAssocID="{6CC5A069-E337-4DFE-936D-D71B4563996B}" presName="spaceRect" presStyleCnt="0"/>
      <dgm:spPr/>
    </dgm:pt>
    <dgm:pt modelId="{D9E2D654-6335-4C1C-B230-FA4F0CED0A1C}" type="pres">
      <dgm:prSet presAssocID="{6CC5A069-E337-4DFE-936D-D71B4563996B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ACF9941D-F240-438E-A333-ED1AC72CB549}" type="presOf" srcId="{BF5012C4-FECA-44EE-B16B-609F8C9783B1}" destId="{40C77E25-127E-4931-AE82-CF484D482572}" srcOrd="0" destOrd="0" presId="urn:microsoft.com/office/officeart/2018/2/layout/IconLabelList"/>
    <dgm:cxn modelId="{B153AB21-A2BA-4F32-89A2-29A71748730D}" srcId="{BF5012C4-FECA-44EE-B16B-609F8C9783B1}" destId="{6CC5A069-E337-4DFE-936D-D71B4563996B}" srcOrd="2" destOrd="0" parTransId="{02711735-A114-44B0-8EF7-265957F2606F}" sibTransId="{1854E34D-8436-47EF-AD49-082E1B032B8B}"/>
    <dgm:cxn modelId="{D7A3156B-09D6-4D48-9A4D-C7B5B2E7D5FC}" type="presOf" srcId="{B47EAF0E-BD2F-4034-B5AB-76CE26CD16A2}" destId="{B727CE62-B9A5-4187-B7C5-4613FF8A13EA}" srcOrd="0" destOrd="0" presId="urn:microsoft.com/office/officeart/2018/2/layout/IconLabelList"/>
    <dgm:cxn modelId="{E94FE46F-6236-4D97-BD95-DEC86AAC1996}" srcId="{BF5012C4-FECA-44EE-B16B-609F8C9783B1}" destId="{EC27C0DD-5682-42EE-BE5C-757D1A282557}" srcOrd="0" destOrd="0" parTransId="{A35EFB00-A4D4-42BE-A570-F5B1EC3719FC}" sibTransId="{4EDFEAEC-0DF6-43BF-9893-9B8CF1E106D9}"/>
    <dgm:cxn modelId="{29462075-A059-4857-8826-96B9DA1AC45E}" type="presOf" srcId="{6CC5A069-E337-4DFE-936D-D71B4563996B}" destId="{D9E2D654-6335-4C1C-B230-FA4F0CED0A1C}" srcOrd="0" destOrd="0" presId="urn:microsoft.com/office/officeart/2018/2/layout/IconLabelList"/>
    <dgm:cxn modelId="{A5C9457A-F40D-406C-A8DA-85CDF7D30C83}" srcId="{BF5012C4-FECA-44EE-B16B-609F8C9783B1}" destId="{B47EAF0E-BD2F-4034-B5AB-76CE26CD16A2}" srcOrd="1" destOrd="0" parTransId="{C26AE91A-604E-44A4-BFDC-FA1731F22E52}" sibTransId="{9DA4D583-B3ED-430D-81E1-D92E010F0A5A}"/>
    <dgm:cxn modelId="{D2895798-6A95-4AA6-AB02-A61D1859A6C6}" type="presOf" srcId="{EC27C0DD-5682-42EE-BE5C-757D1A282557}" destId="{BEE2899F-B153-44C1-A41C-5861742232D2}" srcOrd="0" destOrd="0" presId="urn:microsoft.com/office/officeart/2018/2/layout/IconLabelList"/>
    <dgm:cxn modelId="{DECBE881-D72B-4AEB-8E34-A48D0B531F34}" type="presParOf" srcId="{40C77E25-127E-4931-AE82-CF484D482572}" destId="{F74D26A2-98C9-48CC-8521-4EC7ED45A78D}" srcOrd="0" destOrd="0" presId="urn:microsoft.com/office/officeart/2018/2/layout/IconLabelList"/>
    <dgm:cxn modelId="{D5CBA6D6-2173-43F5-A1C8-B1D101ACF6F6}" type="presParOf" srcId="{F74D26A2-98C9-48CC-8521-4EC7ED45A78D}" destId="{2809CC22-43D1-4426-A22D-FC54FCFEEF25}" srcOrd="0" destOrd="0" presId="urn:microsoft.com/office/officeart/2018/2/layout/IconLabelList"/>
    <dgm:cxn modelId="{6EA96A28-9BEB-4F0B-B51F-989126402AEE}" type="presParOf" srcId="{F74D26A2-98C9-48CC-8521-4EC7ED45A78D}" destId="{3DD9F764-27B3-403A-962F-D2A6CE97B656}" srcOrd="1" destOrd="0" presId="urn:microsoft.com/office/officeart/2018/2/layout/IconLabelList"/>
    <dgm:cxn modelId="{8ABE8102-5D65-4D95-A07B-814AFE6A4891}" type="presParOf" srcId="{F74D26A2-98C9-48CC-8521-4EC7ED45A78D}" destId="{BEE2899F-B153-44C1-A41C-5861742232D2}" srcOrd="2" destOrd="0" presId="urn:microsoft.com/office/officeart/2018/2/layout/IconLabelList"/>
    <dgm:cxn modelId="{21B3D922-5F81-44EC-AB81-3804BF812148}" type="presParOf" srcId="{40C77E25-127E-4931-AE82-CF484D482572}" destId="{F54B612B-2F67-438C-AA42-FECBE71D5B4F}" srcOrd="1" destOrd="0" presId="urn:microsoft.com/office/officeart/2018/2/layout/IconLabelList"/>
    <dgm:cxn modelId="{87B10BDC-F03A-4E5E-A121-19EEFDCBE946}" type="presParOf" srcId="{40C77E25-127E-4931-AE82-CF484D482572}" destId="{E0602FF6-5586-47E5-B833-93B8542361C6}" srcOrd="2" destOrd="0" presId="urn:microsoft.com/office/officeart/2018/2/layout/IconLabelList"/>
    <dgm:cxn modelId="{051669A9-1B98-4E5F-82A7-CCC9519AAF65}" type="presParOf" srcId="{E0602FF6-5586-47E5-B833-93B8542361C6}" destId="{D1B4321E-C4AF-4C27-8081-2E2FA50D0A90}" srcOrd="0" destOrd="0" presId="urn:microsoft.com/office/officeart/2018/2/layout/IconLabelList"/>
    <dgm:cxn modelId="{AB39BE07-C3E6-4200-BEC2-A5EFCBAF09DF}" type="presParOf" srcId="{E0602FF6-5586-47E5-B833-93B8542361C6}" destId="{6111518B-6F8D-433F-A5FA-9C65830908B5}" srcOrd="1" destOrd="0" presId="urn:microsoft.com/office/officeart/2018/2/layout/IconLabelList"/>
    <dgm:cxn modelId="{390A4A01-0AD1-454A-9388-4E38D1C70E2E}" type="presParOf" srcId="{E0602FF6-5586-47E5-B833-93B8542361C6}" destId="{B727CE62-B9A5-4187-B7C5-4613FF8A13EA}" srcOrd="2" destOrd="0" presId="urn:microsoft.com/office/officeart/2018/2/layout/IconLabelList"/>
    <dgm:cxn modelId="{AA6A5458-11D5-4EDC-8A89-7DCBAB77FE9B}" type="presParOf" srcId="{40C77E25-127E-4931-AE82-CF484D482572}" destId="{C6EBABCC-CC16-4648-A4F7-462215002E53}" srcOrd="3" destOrd="0" presId="urn:microsoft.com/office/officeart/2018/2/layout/IconLabelList"/>
    <dgm:cxn modelId="{71654A44-0C0B-4E86-A380-911582BC01DB}" type="presParOf" srcId="{40C77E25-127E-4931-AE82-CF484D482572}" destId="{34C4533E-3071-43A2-BB9D-087E7F517FD3}" srcOrd="4" destOrd="0" presId="urn:microsoft.com/office/officeart/2018/2/layout/IconLabelList"/>
    <dgm:cxn modelId="{684399CF-F839-4BBE-871F-E75094A26B07}" type="presParOf" srcId="{34C4533E-3071-43A2-BB9D-087E7F517FD3}" destId="{09EB2163-B0C2-4F97-87CB-735AF95CFCF0}" srcOrd="0" destOrd="0" presId="urn:microsoft.com/office/officeart/2018/2/layout/IconLabelList"/>
    <dgm:cxn modelId="{C5DC4EB2-00F1-4C7C-911D-C2AE5D6B3526}" type="presParOf" srcId="{34C4533E-3071-43A2-BB9D-087E7F517FD3}" destId="{2EEF5FB6-E3CE-4C8C-B661-7C1E701CAEBF}" srcOrd="1" destOrd="0" presId="urn:microsoft.com/office/officeart/2018/2/layout/IconLabelList"/>
    <dgm:cxn modelId="{2E523D21-5BAF-436F-8CF8-9C1578CCFA11}" type="presParOf" srcId="{34C4533E-3071-43A2-BB9D-087E7F517FD3}" destId="{D9E2D654-6335-4C1C-B230-FA4F0CED0A1C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9D49C9F-3556-4C5A-B22E-F99BB1FA8507}">
      <dsp:nvSpPr>
        <dsp:cNvPr id="0" name=""/>
        <dsp:cNvSpPr/>
      </dsp:nvSpPr>
      <dsp:spPr>
        <a:xfrm>
          <a:off x="2179" y="914235"/>
          <a:ext cx="909562" cy="9095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85593B-32DC-467F-B8A1-39C6A75DF478}">
      <dsp:nvSpPr>
        <dsp:cNvPr id="0" name=""/>
        <dsp:cNvSpPr/>
      </dsp:nvSpPr>
      <dsp:spPr>
        <a:xfrm>
          <a:off x="2179" y="1888127"/>
          <a:ext cx="2598750" cy="389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800" kern="1200" dirty="0"/>
            <a:t>Dataset: </a:t>
          </a:r>
          <a:r>
            <a:rPr lang="en-US" sz="1800" b="0" kern="1200" dirty="0"/>
            <a:t>Human Resource</a:t>
          </a:r>
        </a:p>
      </dsp:txBody>
      <dsp:txXfrm>
        <a:off x="2179" y="1888127"/>
        <a:ext cx="2598750" cy="389812"/>
      </dsp:txXfrm>
    </dsp:sp>
    <dsp:sp modelId="{4DE9389D-1177-4312-A354-84C83AFAF170}">
      <dsp:nvSpPr>
        <dsp:cNvPr id="0" name=""/>
        <dsp:cNvSpPr/>
      </dsp:nvSpPr>
      <dsp:spPr>
        <a:xfrm>
          <a:off x="2179" y="2307860"/>
          <a:ext cx="2598750" cy="1023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2398958-8BB3-462B-9437-95EF4F9688C9}">
      <dsp:nvSpPr>
        <dsp:cNvPr id="0" name=""/>
        <dsp:cNvSpPr/>
      </dsp:nvSpPr>
      <dsp:spPr>
        <a:xfrm>
          <a:off x="3502812" y="834237"/>
          <a:ext cx="909562" cy="9095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C1F56EB-A839-4F9A-85F7-AD943AB8E2C0}">
      <dsp:nvSpPr>
        <dsp:cNvPr id="0" name=""/>
        <dsp:cNvSpPr/>
      </dsp:nvSpPr>
      <dsp:spPr>
        <a:xfrm>
          <a:off x="3502812" y="1808128"/>
          <a:ext cx="2598750" cy="389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800" kern="1200"/>
            <a:t>Kaggle.com</a:t>
          </a:r>
        </a:p>
      </dsp:txBody>
      <dsp:txXfrm>
        <a:off x="3502812" y="1808128"/>
        <a:ext cx="2598750" cy="389812"/>
      </dsp:txXfrm>
    </dsp:sp>
    <dsp:sp modelId="{D4376311-1A18-4562-855A-9D421CDBBACF}">
      <dsp:nvSpPr>
        <dsp:cNvPr id="0" name=""/>
        <dsp:cNvSpPr/>
      </dsp:nvSpPr>
      <dsp:spPr>
        <a:xfrm>
          <a:off x="3055710" y="2067865"/>
          <a:ext cx="3492953" cy="4223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https://www.kaggle.com/colara/humanresource</a:t>
          </a:r>
        </a:p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William Walter</a:t>
          </a:r>
        </a:p>
      </dsp:txBody>
      <dsp:txXfrm>
        <a:off x="3055710" y="2067865"/>
        <a:ext cx="3492953" cy="422391"/>
      </dsp:txXfrm>
    </dsp:sp>
    <dsp:sp modelId="{FA29983E-9CEF-4BEF-AA55-88A603ADE311}">
      <dsp:nvSpPr>
        <dsp:cNvPr id="0" name=""/>
        <dsp:cNvSpPr/>
      </dsp:nvSpPr>
      <dsp:spPr>
        <a:xfrm>
          <a:off x="7003445" y="914235"/>
          <a:ext cx="909562" cy="90956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A07D054-56E3-41A9-8FD8-478CD24393C8}">
      <dsp:nvSpPr>
        <dsp:cNvPr id="0" name=""/>
        <dsp:cNvSpPr/>
      </dsp:nvSpPr>
      <dsp:spPr>
        <a:xfrm>
          <a:off x="7003445" y="1888127"/>
          <a:ext cx="2598750" cy="389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800" kern="1200"/>
            <a:t>14,999 Employee</a:t>
          </a:r>
        </a:p>
      </dsp:txBody>
      <dsp:txXfrm>
        <a:off x="7003445" y="1888127"/>
        <a:ext cx="2598750" cy="389812"/>
      </dsp:txXfrm>
    </dsp:sp>
    <dsp:sp modelId="{DE123B10-E896-4D7B-96E3-38634EE31FF4}">
      <dsp:nvSpPr>
        <dsp:cNvPr id="0" name=""/>
        <dsp:cNvSpPr/>
      </dsp:nvSpPr>
      <dsp:spPr>
        <a:xfrm>
          <a:off x="7003445" y="2307860"/>
          <a:ext cx="2598750" cy="1023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40A64E-94A4-4FC1-9187-BC479676758C}">
      <dsp:nvSpPr>
        <dsp:cNvPr id="0" name=""/>
        <dsp:cNvSpPr/>
      </dsp:nvSpPr>
      <dsp:spPr>
        <a:xfrm>
          <a:off x="1172" y="138496"/>
          <a:ext cx="4115155" cy="261312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1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3548B88-A5ED-4D53-9B94-56FF04B14B74}">
      <dsp:nvSpPr>
        <dsp:cNvPr id="0" name=""/>
        <dsp:cNvSpPr/>
      </dsp:nvSpPr>
      <dsp:spPr>
        <a:xfrm>
          <a:off x="458411" y="572873"/>
          <a:ext cx="4115155" cy="261312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what main characteristics contribute to the reason of why employees are leaving?</a:t>
          </a:r>
        </a:p>
      </dsp:txBody>
      <dsp:txXfrm>
        <a:off x="534947" y="649409"/>
        <a:ext cx="3962083" cy="2460051"/>
      </dsp:txXfrm>
    </dsp:sp>
    <dsp:sp modelId="{5D5B4DC7-7805-4B6C-B208-A622A919D7B6}">
      <dsp:nvSpPr>
        <dsp:cNvPr id="0" name=""/>
        <dsp:cNvSpPr/>
      </dsp:nvSpPr>
      <dsp:spPr>
        <a:xfrm>
          <a:off x="5030807" y="138496"/>
          <a:ext cx="4115155" cy="261312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1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CDDE035-C7D6-43DF-8A65-867AF8455A21}">
      <dsp:nvSpPr>
        <dsp:cNvPr id="0" name=""/>
        <dsp:cNvSpPr/>
      </dsp:nvSpPr>
      <dsp:spPr>
        <a:xfrm>
          <a:off x="5488046" y="572873"/>
          <a:ext cx="4115155" cy="261312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Which learning model appears to be better for predicting which employees will leave.</a:t>
          </a:r>
        </a:p>
      </dsp:txBody>
      <dsp:txXfrm>
        <a:off x="5564582" y="649409"/>
        <a:ext cx="3962083" cy="246005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2350DE9-8CCD-47D5-BBBA-9D5A27C6C04E}">
      <dsp:nvSpPr>
        <dsp:cNvPr id="0" name=""/>
        <dsp:cNvSpPr/>
      </dsp:nvSpPr>
      <dsp:spPr>
        <a:xfrm>
          <a:off x="186662" y="579450"/>
          <a:ext cx="800214" cy="800214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DC2690C-20F6-4F61-B29E-D7C010998E85}">
      <dsp:nvSpPr>
        <dsp:cNvPr id="0" name=""/>
        <dsp:cNvSpPr/>
      </dsp:nvSpPr>
      <dsp:spPr>
        <a:xfrm>
          <a:off x="354707" y="747495"/>
          <a:ext cx="464124" cy="46412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F9C151F-2496-4B5B-A3D8-747C2EC2C95C}">
      <dsp:nvSpPr>
        <dsp:cNvPr id="0" name=""/>
        <dsp:cNvSpPr/>
      </dsp:nvSpPr>
      <dsp:spPr>
        <a:xfrm>
          <a:off x="1158352" y="579450"/>
          <a:ext cx="1886220" cy="8002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It is a relatively young company, on average, employees have 3 or 4 years in the company and the oldest employee has been working there for 10 years.</a:t>
          </a:r>
        </a:p>
      </dsp:txBody>
      <dsp:txXfrm>
        <a:off x="1158352" y="579450"/>
        <a:ext cx="1886220" cy="800214"/>
      </dsp:txXfrm>
    </dsp:sp>
    <dsp:sp modelId="{4AF8D974-BE67-4CAA-8C05-C44818154C1F}">
      <dsp:nvSpPr>
        <dsp:cNvPr id="0" name=""/>
        <dsp:cNvSpPr/>
      </dsp:nvSpPr>
      <dsp:spPr>
        <a:xfrm>
          <a:off x="3373232" y="579450"/>
          <a:ext cx="800214" cy="800214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4976EFC-8A09-4F06-9747-1CB2AD96A6A8}">
      <dsp:nvSpPr>
        <dsp:cNvPr id="0" name=""/>
        <dsp:cNvSpPr/>
      </dsp:nvSpPr>
      <dsp:spPr>
        <a:xfrm>
          <a:off x="3541277" y="747495"/>
          <a:ext cx="464124" cy="46412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CAC15F4-F85F-4B2C-9E8B-A029F76AC512}">
      <dsp:nvSpPr>
        <dsp:cNvPr id="0" name=""/>
        <dsp:cNvSpPr/>
      </dsp:nvSpPr>
      <dsp:spPr>
        <a:xfrm>
          <a:off x="4344921" y="579450"/>
          <a:ext cx="1886220" cy="8002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In five years only 2% of the employees were promoted. Is possible that many employees get unmotivated and start planning to leave.</a:t>
          </a:r>
        </a:p>
      </dsp:txBody>
      <dsp:txXfrm>
        <a:off x="4344921" y="579450"/>
        <a:ext cx="1886220" cy="800214"/>
      </dsp:txXfrm>
    </dsp:sp>
    <dsp:sp modelId="{5220A277-8FC4-4620-A948-98B90F5A9231}">
      <dsp:nvSpPr>
        <dsp:cNvPr id="0" name=""/>
        <dsp:cNvSpPr/>
      </dsp:nvSpPr>
      <dsp:spPr>
        <a:xfrm>
          <a:off x="6559802" y="579450"/>
          <a:ext cx="800214" cy="800214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521B7D8-41A1-4DF8-B0A2-4C67BCAE2B92}">
      <dsp:nvSpPr>
        <dsp:cNvPr id="0" name=""/>
        <dsp:cNvSpPr/>
      </dsp:nvSpPr>
      <dsp:spPr>
        <a:xfrm>
          <a:off x="6727847" y="747495"/>
          <a:ext cx="464124" cy="46412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8E065B-6349-4DBC-83A0-0A850A79F3A3}">
      <dsp:nvSpPr>
        <dsp:cNvPr id="0" name=""/>
        <dsp:cNvSpPr/>
      </dsp:nvSpPr>
      <dsp:spPr>
        <a:xfrm>
          <a:off x="7531491" y="579450"/>
          <a:ext cx="1886220" cy="8002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Employees with 7 or more years in the company did not left. Employees with 5 years have a greater chance to leaving. Management may have to plan an incentive package to retain employees who work for five years.</a:t>
          </a:r>
        </a:p>
      </dsp:txBody>
      <dsp:txXfrm>
        <a:off x="7531491" y="579450"/>
        <a:ext cx="1886220" cy="800214"/>
      </dsp:txXfrm>
    </dsp:sp>
    <dsp:sp modelId="{BE028DD8-92CB-499D-8495-8DD7CC9D255E}">
      <dsp:nvSpPr>
        <dsp:cNvPr id="0" name=""/>
        <dsp:cNvSpPr/>
      </dsp:nvSpPr>
      <dsp:spPr>
        <a:xfrm>
          <a:off x="186662" y="1944828"/>
          <a:ext cx="800214" cy="800214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2274AC5-EE22-40F0-B7CA-E1F455D3A0C4}">
      <dsp:nvSpPr>
        <dsp:cNvPr id="0" name=""/>
        <dsp:cNvSpPr/>
      </dsp:nvSpPr>
      <dsp:spPr>
        <a:xfrm>
          <a:off x="354707" y="2112874"/>
          <a:ext cx="464124" cy="46412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8A967D0-F8C6-4D11-BF9B-92B1CDBD977F}">
      <dsp:nvSpPr>
        <dsp:cNvPr id="0" name=""/>
        <dsp:cNvSpPr/>
      </dsp:nvSpPr>
      <dsp:spPr>
        <a:xfrm>
          <a:off x="1158352" y="1944828"/>
          <a:ext cx="1886220" cy="8002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The employees with 4 years in the company have the lowest average satisfaction level of all the company with (0.47).</a:t>
          </a:r>
        </a:p>
      </dsp:txBody>
      <dsp:txXfrm>
        <a:off x="1158352" y="1944828"/>
        <a:ext cx="1886220" cy="800214"/>
      </dsp:txXfrm>
    </dsp:sp>
    <dsp:sp modelId="{979D4741-E74D-462F-999F-F9A908E7B6CB}">
      <dsp:nvSpPr>
        <dsp:cNvPr id="0" name=""/>
        <dsp:cNvSpPr/>
      </dsp:nvSpPr>
      <dsp:spPr>
        <a:xfrm>
          <a:off x="3373232" y="1944828"/>
          <a:ext cx="800214" cy="800214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243B509-B416-4CF2-80DF-927E301E0C4A}">
      <dsp:nvSpPr>
        <dsp:cNvPr id="0" name=""/>
        <dsp:cNvSpPr/>
      </dsp:nvSpPr>
      <dsp:spPr>
        <a:xfrm>
          <a:off x="3541277" y="2112874"/>
          <a:ext cx="464124" cy="464124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074DC1-12B1-437C-8069-939F348A5D9A}">
      <dsp:nvSpPr>
        <dsp:cNvPr id="0" name=""/>
        <dsp:cNvSpPr/>
      </dsp:nvSpPr>
      <dsp:spPr>
        <a:xfrm>
          <a:off x="4344921" y="1944828"/>
          <a:ext cx="1886220" cy="8002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The satisfaction drops when the employees are working on 5 or more projects. A number of 3 or 4 projects seems to be ideal independent of the time spent in the company.</a:t>
          </a:r>
        </a:p>
      </dsp:txBody>
      <dsp:txXfrm>
        <a:off x="4344921" y="1944828"/>
        <a:ext cx="1886220" cy="80021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09CC22-43D1-4426-A22D-FC54FCFEEF25}">
      <dsp:nvSpPr>
        <dsp:cNvPr id="0" name=""/>
        <dsp:cNvSpPr/>
      </dsp:nvSpPr>
      <dsp:spPr>
        <a:xfrm>
          <a:off x="916421" y="490623"/>
          <a:ext cx="1248996" cy="124899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EE2899F-B153-44C1-A41C-5861742232D2}">
      <dsp:nvSpPr>
        <dsp:cNvPr id="0" name=""/>
        <dsp:cNvSpPr/>
      </dsp:nvSpPr>
      <dsp:spPr>
        <a:xfrm>
          <a:off x="153146" y="2091370"/>
          <a:ext cx="2775546" cy="74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Satisfaction level is the major impact on whether employees stay or leave the company. </a:t>
          </a:r>
        </a:p>
      </dsp:txBody>
      <dsp:txXfrm>
        <a:off x="153146" y="2091370"/>
        <a:ext cx="2775546" cy="742500"/>
      </dsp:txXfrm>
    </dsp:sp>
    <dsp:sp modelId="{D1B4321E-C4AF-4C27-8081-2E2FA50D0A90}">
      <dsp:nvSpPr>
        <dsp:cNvPr id="0" name=""/>
        <dsp:cNvSpPr/>
      </dsp:nvSpPr>
      <dsp:spPr>
        <a:xfrm>
          <a:off x="4177689" y="490623"/>
          <a:ext cx="1248996" cy="124899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27CE62-B9A5-4187-B7C5-4613FF8A13EA}">
      <dsp:nvSpPr>
        <dsp:cNvPr id="0" name=""/>
        <dsp:cNvSpPr/>
      </dsp:nvSpPr>
      <dsp:spPr>
        <a:xfrm>
          <a:off x="3414414" y="2091370"/>
          <a:ext cx="2775546" cy="74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Improve work life balance by having the right number of projects. Employees with 3-4 projects assigned tend to stay. Similarly, number of average hours a month plays a role in employees leaving or staying.  </a:t>
          </a:r>
        </a:p>
      </dsp:txBody>
      <dsp:txXfrm>
        <a:off x="3414414" y="2091370"/>
        <a:ext cx="2775546" cy="742500"/>
      </dsp:txXfrm>
    </dsp:sp>
    <dsp:sp modelId="{09EB2163-B0C2-4F97-87CB-735AF95CFCF0}">
      <dsp:nvSpPr>
        <dsp:cNvPr id="0" name=""/>
        <dsp:cNvSpPr/>
      </dsp:nvSpPr>
      <dsp:spPr>
        <a:xfrm>
          <a:off x="7438957" y="490623"/>
          <a:ext cx="1248996" cy="124899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9E2D654-6335-4C1C-B230-FA4F0CED0A1C}">
      <dsp:nvSpPr>
        <dsp:cNvPr id="0" name=""/>
        <dsp:cNvSpPr/>
      </dsp:nvSpPr>
      <dsp:spPr>
        <a:xfrm>
          <a:off x="6675681" y="2091370"/>
          <a:ext cx="2775546" cy="74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Provide training so that their evaluation score can improve. The data shows that employees with a low evaluation score are likely to leave. </a:t>
          </a:r>
        </a:p>
      </dsp:txBody>
      <dsp:txXfrm>
        <a:off x="6675681" y="2091370"/>
        <a:ext cx="2775546" cy="7425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0.26178" units="1/cm"/>
          <inkml:channelProperty channel="Y" name="resolution" value="50.23256" units="1/cm"/>
          <inkml:channelProperty channel="T" name="resolution" value="1" units="1/dev"/>
        </inkml:channelProperties>
      </inkml:inkSource>
      <inkml:timestamp xml:id="ts0" timeString="2020-03-01T00:54:45.80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1998">
    <iact:property name="dataType"/>
    <iact:actionData xml:id="d0">
      <inkml:trace xmlns:inkml="http://www.w3.org/2003/InkML" xml:id="stk0" contextRef="#ctx0" brushRef="#br0">4740 12361 0,'22'0'46,"1"0"-41,21-23 3,0 1-1,1 0 2,43 0-3,-21 0 3,21 0-5,1 0 5,-1 22-2,1-23 0,0 23 0,21-22 0,1 0 2,0 22-3,0 0 1,21-22 2,334 0 21,-378 22-24,-21 0 2,-1 0-1,-44 0 0,23 0 0,-23 0 1,22 0-1,-22 0 8,0 0 8,0 0 6</inkml:trace>
    </iact:actionData>
  </iact:action>
  <iact:action type="add" startTime="24590">
    <iact:property name="dataType"/>
    <iact:actionData xml:id="d1">
      <inkml:trace xmlns:inkml="http://www.w3.org/2003/InkML" xml:id="stk1" contextRef="#ctx0" brushRef="#br0">6246 10168 0</inkml:trace>
    </iact:actionData>
  </iact:action>
</iact:actions>
</file>

<file path=ppt/ink/inkAction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0.26178" units="1/cm"/>
          <inkml:channelProperty channel="Y" name="resolution" value="50.23256" units="1/cm"/>
          <inkml:channelProperty channel="T" name="resolution" value="1" units="1/dev"/>
        </inkml:channelProperties>
      </inkml:inkSource>
      <inkml:timestamp xml:id="ts0" timeString="2020-03-01T00:54:45.80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0570">
    <iact:property name="dataType"/>
    <iact:actionData xml:id="d0">
      <inkml:trace xmlns:inkml="http://www.w3.org/2003/InkML" xml:id="stk0" contextRef="#ctx0" brushRef="#br0">5914 12516 0</inkml:trace>
    </iact:actionData>
  </iact:action>
  <iact:action type="add" startTime="26845">
    <iact:property name="dataType"/>
    <iact:actionData xml:id="d1">
      <inkml:trace xmlns:inkml="http://www.w3.org/2003/InkML" xml:id="stk1" contextRef="#ctx0" brushRef="#br0">6689 12427 0,'23'0'385,"-1"0"-349,0 0-31,0 0 3,22 0 0,-21 0-2,-1 0 3,22 0-2,0 0 0,-22 0 1,23 0-1,21 0 1,1 0-2,-1 0 2,-22 0-1,1 0 0,-1 0 0,22 0 2,-43 0-3,21 0 2,0 0-1,0 0 1,-21 0 1,132 0 22,-133 0-27,0-22 4,22 22-1,-22 0 0,23 0 1,-1-22-2,0 22 2,23 0-1,-23 0 0,0 0 1,1 0-1,-1 0 0,0 0 2,67 0 16,-67 0-20,1 0 2,-1 0 0,0 0 0,0 0 2,45 0-4,-45 0 2,45 0 1,-23 0-1,1 0 1,21 0-1,-43 22 0,21-22 1,-21 0 0,87 22 17,-87-22-21,-1 0 3,0 0 1,1 0-2,-23 0 3,44 0 14,-44 0-17,23 0 268,-23 0-267,44 22-1,-21-22 2,21 22-1,0-22 1,-21 23-2,21-1 2,1 0 1,-1 0-3,1-22 2,132 22 24,-155 0-27,-22-22 3,45 22-1,-23-22 1,-22 0 0,0 23-1,1-23 0,21 0-2,-22 22 3,0-22 0,0 0-1,0 0 0,23 0 2,-23 0 7,0 0-10,22 0-1,-22 0 3,1 0 0,-1 0 7,0 0-8,0 0 15,0 0-7,0 0-8,1 0 8,21 0 17,-22 0-20,0 0 3,0 0 8,0 0-1,1 0-8,-1 0 16,-22-22-23,22-1 16,0 1-1,0 22 31,0 0-33,0 0 32,-22-22-45,23 22 16,-1 0 15,0 0-16,-22-22-15,22 0 15,0 22 147,0 0-139,-22-22-15,23 22 22,-1 0-14,-22-22-3,22 22-5,0 0 22,-22-23-8,22 23-6</inkml:trace>
    </iact:actionData>
  </iact:action>
  <iact:action type="add" startTime="34102">
    <iact:property name="dataType"/>
    <iact:actionData xml:id="d2">
      <inkml:trace xmlns:inkml="http://www.w3.org/2003/InkML" xml:id="stk2" contextRef="#ctx0" brushRef="#br0">11717 11009 0,'0'23'110,"0"-1"-96,0 0 1,0 0-9,0 0 2,0 45 0,0-23-1,0-22 1,0 22-1,0-22 1,0 1-1,0 21 0,0 0 1,0 1 1,0 21 14,0-44-18,0 0 3,0 0 13,0 1-7,0-1-7,0 22 1,0-22 0,0 0-2,0 1 4,0-1-5,-22 22 11,22 111 10,0-133-22,0 0 3,0 0 0,0 1-1,0 43 3,0-22-3,0-21 1,0 21 1,0-22 0,0 0 7,0 0-9,0 0 16,0 1 1,0-1-16,0 0 1,0 0 7,0 0-9,0 0 18,0 1-9,0-1 28,0 0-35,0 0-1,0 0 8,0 0-8,0 0 16,0 1-1,0 21-7,0-22-9,0 22 1,0 1 1,0-1 0,0-22 7,0 0-7,0 0 5,0 1 11,0-1 12,0 0 24,0 0-46,0 0-8,0 0 1,0 0 10,0 1-3,0-1 7</inkml:trace>
    </iact:actionData>
  </iact:action>
  <iact:action type="add" startTime="54869">
    <iact:property name="dataType"/>
    <iact:actionData xml:id="d3">
      <inkml:trace xmlns:inkml="http://www.w3.org/2003/InkML" xml:id="stk3" contextRef="#ctx0" brushRef="#br0">9813 11054 0,'0'44'208,"0"-22"-204,0 22 6,0 1-5,0-23 3,0 44-2,0-21 2,0-1 0,0 0-1,0 1 0,0-23 1,0 0 0,0 0-2,-23 22 1,23 1 1,0 21 0,-22 1-1,22-23 1,0 22-2,-22-21 2,22-23 0,0 0-1,0 0 8,0 0-1,0 0-6,-22 0-1,22 23 8,-22-23-8,22 22 9,-22 67 16,22-89-28,0 0 4,0 0-1,0 1 15,0-1-8,-22 0-6,22 22-1,0-22 0,0 1 9,0-1 6,0 0-16,0 0 32,0 0-24,0 0-5,0 0-3,0 1 2,0-1 7,0 0-1,0 0 24,0 0-15,0 0 96,0 0 6,0 1-99,0-1-2,0 0 5</inkml:trace>
    </iact:actionData>
  </iact:action>
</iact:actions>
</file>

<file path=ppt/ink/inkAction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0.26178" units="1/cm"/>
          <inkml:channelProperty channel="Y" name="resolution" value="50.23256" units="1/cm"/>
          <inkml:channelProperty channel="T" name="resolution" value="1" units="1/dev"/>
        </inkml:channelProperties>
      </inkml:inkSource>
      <inkml:timestamp xml:id="ts0" timeString="2020-03-01T00:54:45.80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3597">
    <iact:property name="dataType"/>
    <iact:actionData xml:id="d0">
      <inkml:trace xmlns:inkml="http://www.w3.org/2003/InkML" xml:id="stk0" contextRef="#ctx0" brushRef="#br0">6069 7332 0</inkml:trace>
    </iact:actionData>
  </iact:action>
  <iact:action type="add" startTime="15721">
    <iact:property name="dataType"/>
    <iact:actionData xml:id="d1">
      <inkml:trace xmlns:inkml="http://www.w3.org/2003/InkML" xml:id="stk1" contextRef="#ctx0" brushRef="#br0">8838 6225 0,'0'88'10,"0"-21"-6,0-1 5,0 1-4,0-23 3,0 0-1,0-22 1,0 1-1,0-1 0,0 0 8,0 0 14</inkml:trace>
    </iact:actionData>
  </iact:action>
  <iact:action type="add" startTime="17550">
    <iact:property name="dataType"/>
    <iact:actionData xml:id="d2">
      <inkml:trace xmlns:inkml="http://www.w3.org/2003/InkML" xml:id="stk2" contextRef="#ctx0" brushRef="#br0">12825 10367 0,'22'0'68,"22"0"-63,45 0 2,22 0 1,22 0-2,-23 0 2,1 0-1,22-22 1,-22 22 0,22-22-1,-23 22 0,23 0 1,0-22-1,0 22 0,-22 0 0,-23 0 1,1 0-1,-23 0 1,23 0-1,-45 0 1,23 0-1,-23 0 1,0 0-2,-21 0 2,-1 0 0,0 22-2,0-22 9,0 0 0,0 22 0,-22 22-7,22-22-1,-22 45 2,23-1-4,-23 23 2,0-1 0,0-43 1,0 43 2,0-21-5,0-1 3,22 1-1,-22-1 1,0-22-2,0 23 2,22-45-1,-22 44 1,22 1-1,-22-23 1,22 45-2,-22-23 2,22 23 0,1 0-1,-1-45 1,-22 44-1,22-21 0,-22-23 1,22 23 0,-22-23-2,0 0 2,0-22-1,0 1 1,0-1-1,0 0 1,0 0-1,0 0 1,0 0-2,0 0 2,0 1-1,-22-1 1,0 22-2,-45-22 2,23 23-1,-45-23 1,1 22-1,-1-22 1,1-22-1,-23 22 0,22-22 2,1 0-3,-23 0 2,44 22-2,-43-22 3,-1 0-3,0 0 3,23 0-3,-1 23 2,-22-23-1,23 22 1,-1-22-1,0 0 0,23 22 1,-1-22-1,1 0 0,-23 0 2,1 0-3,-23 0 2,23-22-1,-1 0 0,0 22 2,23-23-3,-23 1 2,23 0-1,22 0 0,-23-22 0,23-1 1,-23-88 0,1-22-1,22-66-1,21 66 3,-21-22-3,44-23 2,0-21-1,0-23 1,0 89-1,0-22 1,0 66-1,0 45 0,0 21 1,0 1-1,0 22 1,0 0-1,0 0 0,0-1 1</inkml:trace>
    </iact:actionData>
  </iact:action>
  <iact:action type="add" startTime="19779">
    <iact:property name="dataType"/>
    <iact:actionData xml:id="d3">
      <inkml:trace xmlns:inkml="http://www.w3.org/2003/InkML" xml:id="stk3" contextRef="#ctx0" brushRef="#br0">5693 6911 0,'0'23'115,"0"21"-106,0 0-3,0 67 2,0 44-2,0 133 3,-22 244 15,22-355-19,0 0 2,0 67 1,0-23-2,0 23 2,0-67-1,0-66 1,0 0-1,0-1 0,0-21 0,0 0 2,0-67-2,0 22 1,0-22 6,0 0-7,0 0 0,0 1 9,0-1-10</inkml:trace>
    </iact:actionData>
  </iact:action>
  <iact:action type="add" startTime="25648">
    <iact:property name="dataType"/>
    <iact:actionData xml:id="d4">
      <inkml:trace xmlns:inkml="http://www.w3.org/2003/InkML" xml:id="stk4" contextRef="#ctx0" brushRef="#br0">5582 11563 0,'0'-44'168,"0"-89"-159,22-66-4,0-1 4,0-43-2,1 43 0,-1-21 0,0-67 1,0 44-1,0-66-1,0 22 2,0 66-1,1-21 2,-23 21-3,22 23 2,-22-89-1,0 22 0,22-44 0,-22 89 1,22 43 0,0 1-1,-22 22 0,0 66 1,0 1-1,0 44 1,0-45 16,0 67-11,0 0-7,0-1 9,0 1 1</inkml:trace>
    </iact:actionData>
  </iact:action>
  <iact:action type="add" startTime="31163">
    <iact:property name="dataType"/>
    <iact:actionData xml:id="d5">
      <inkml:trace xmlns:inkml="http://www.w3.org/2003/InkML" xml:id="stk5" contextRef="#ctx0" brushRef="#br0">11164 10079 0,'-22'0'207,"-23"0"-202,-21 0 4,-1 0-3,1 0 1,-23 0 2,23-22-3,-23 22 3,-44-22-2,67 22-1,-67-22 2,22-23-1,-22 45 0,0 0 3,-132 0 14,176 0-19,0 0 2,23 0 0,-45-22 0,23 22 2,21 0-3,-21 0 3,-1 0-4,23 0 2,-1 0 1,1 0-1,-23 0 0,23 22 0,21 0 1,-110 23 23,133-45-25,0 0 1,0 22 9,-67 0 7,67 0-17,-44 0 1,44 0 0,-45 23 1,23-23-1,-1 22 0,-21 1 1,22-23-2,22 0 3,-1 0-2,1 0 1,0 0-1,0-22-1,22 45 4,-66 65 12,21-87-15,45 21 0,-22-22 0,-22 44 1,22-43-2,-1 21 2,23-22-2,-22 0 3,22 0-2,-22 0 2,22 1-4,-22 21 3,0-22-1,22 0 2,-22 45 15,22-45-19,-22 22 3,22 0-3,0 1 4,0-23-3,0 0 3,0 22 14,0 1-9,0-1-8,0 0 1,0 23 1,0-1-1,0-22 0,0 1 0,0-1 1,0 0-1,0 1 2,0-23-2,0 0 0,0 22 0,0-22 15,0 1-14,0-1-2,0 0 3,0 22-2,0-22 2,88 200 21,-66-178-25,0 0 2,1 23 0,21-23 1,0 1 0,-22-1-1,23 0 1,-1 0-2,0 1 2,23-1 0,-23 0-2,0 1 2,1-1 0,21-22-1,-22 22 1,23-21-1,-1 43 1,23-44-1,-1 22 1,23-21-1,-22-1 0,-23-22 1,23 22-1,-1-22 1,-21 22-2,44 0 2,-45-22-1,45 0 0,0 0 0,-1 0 2,1 0-3,-22 0 2,21 0-1,-21-22 1,-23 22-1,23-22 0,0 0 0,-1 0 1,23-1 0,-45-21-2,45 0 2,-22 0 0,-1-1-1,-21 1 1,21 0-1,-21-1-1,-1 1 3,-21 0-2,-1-1 0,22 1 0,-21 0 1,-1 0 0,0-1-1,-22 1-1,1 22 2,21 0 0,-22-23-2,0 23 2,-22 0-1,22 0 2,0-45-3,-22 1 3,23-1-3,-23-43 2,0-23-1,0-89 1,0 45-2,0 44 2,0 45 0,-23 43-1,23 1 0,0 0 0,0 22 1,0-1-1,0 1 1,0 0 7,0 0 7,-22-22-14,22-1-1,-22 1 1,0 0-1,0-1 0,0-21 1,0 22 1,-1-23-3,1 45 2,0 0-1,22 0 0,-22 0-1,22-1 1,-22 1 1,0 0-1,0 22 1,22-22-1,-45-22 0,23 22 1,0-1 0,22 1-1,-44 22 0,21-22 1,23 0-1,-22 22 1,22-22-1,-44 0 17,44-1-19,-22 23 10</inkml:trace>
    </iact:actionData>
  </iact:action>
  <iact:action type="add" startTime="37564">
    <iact:property name="dataType"/>
    <iact:actionData xml:id="d6">
      <inkml:trace xmlns:inkml="http://www.w3.org/2003/InkML" xml:id="stk6" contextRef="#ctx0" brushRef="#br0">9015 10721 0,'0'-22'182,"0"0"-137,0 0-36,0-22-3,0 22 0,0-1 4,0-21-4,22-22 1,-22-23 0,22-22 1,-22 67-1,23 0 0,-23-1 0,0 23 1,0-44-1,22-23 1,-22 45 1,0-23-4,0 1 3,0-23 0,0-66-1,0-66 0,0 21 2,22-353 21,-22 464-25,0-22 3,0 0-1,0 45 0,0-67 1,0 45-1,0-23 1,0 0-1,0 0-1,22 0 2,-22 1-1,0 21 2,0 1-1,22-45 9,-22 22-13,0 22 3,22-21 0,-22 43 2,23 1-3,-23-23 2,0 0-1,0 23 1,0 22-1,0-23 0,0 23 0,0 22 0,0 0 1,0-23 0,0 23 6,0 0 8,0 0-7</inkml:trace>
    </iact:actionData>
  </iact:action>
</iact:actions>
</file>

<file path=ppt/ink/inkAction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0.26178" units="1/cm"/>
          <inkml:channelProperty channel="Y" name="resolution" value="50.23256" units="1/cm"/>
          <inkml:channelProperty channel="T" name="resolution" value="1" units="1/dev"/>
        </inkml:channelProperties>
      </inkml:inkSource>
      <inkml:timestamp xml:id="ts0" timeString="2020-03-01T00:54:45.80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0449">
    <iact:property name="dataType"/>
    <iact:actionData xml:id="d0">
      <inkml:trace xmlns:inkml="http://www.w3.org/2003/InkML" xml:id="stk0" contextRef="#ctx0" brushRef="#br0">2348 8883 0,'0'-22'72,"0"0"-50,0-1-7,0-43-8,0-23 1,0-66-2,0 22 2,0-66-1,0-89 0,0-22 0,0 88 2,0 23-2,0 88 0,0 1 1,0 43-1,0 1 0,0 44 0,0-1 2,0 1-3,0 0 2,0 0 7,0 0 0,0 0-1</inkml:trace>
    </iact:actionData>
  </iact:action>
  <iact:action type="add" startTime="12829">
    <iact:property name="dataType"/>
    <iact:actionData xml:id="d1">
      <inkml:trace xmlns:inkml="http://www.w3.org/2003/InkML" xml:id="stk1" contextRef="#ctx0" brushRef="#br0">4187 4408 0,'44'0'110,"0"0"-102,0 0-2,1 0 3,21 0-3,-21 0 3,154-22 14,-133 22-17,23-22 2,22 22-3,-23-22 4,23 22-2,0 0 0,0 0 1,-23 0-1,1 0 0,-1 0 1,-21-22-1,21 22 2,23 0-3,-44 0 2,176-22 16,-176 22-20,-1-23 4,1 23 0,-45 0-1,0 0 0,0 0 1,0 0 0,0 0-2,0 0 16,1 0-7,-1 0 0</inkml:trace>
    </iact:actionData>
  </iact:action>
  <iact:action type="add" startTime="16553">
    <iact:property name="dataType"/>
    <iact:actionData xml:id="d2">
      <inkml:trace xmlns:inkml="http://www.w3.org/2003/InkML" xml:id="stk2" contextRef="#ctx0" brushRef="#br0">5294 18231 0,'44'0'113,"23"-23"-109,21 1 4,1 22-2,44-22 2,-45 22 0,68-22-1,-1 22 1,44-22-1,0 22 0,1-22 0,-1 0 1,-88 22-1,44-23 2,0 23-2,44-22 0,-44 0 0,22 22 1,-66 0-2,0 0 3,-45 0-3,-21 0 2,-1 0-1,-22 0 1,0 0-2,0 0 2</inkml:trace>
    </iact:actionData>
  </iact:action>
  <iact:action type="add" startTime="30349">
    <iact:property name="dataType"/>
    <iact:actionData xml:id="d3">
      <inkml:trace xmlns:inkml="http://www.w3.org/2003/InkML" xml:id="stk3" contextRef="#ctx0" brushRef="#br0">5117 5516 0</inkml:trace>
    </iact:actionData>
  </iact:action>
  <iact:action type="add" startTime="33610">
    <iact:property name="dataType"/>
    <iact:actionData xml:id="d4">
      <inkml:trace xmlns:inkml="http://www.w3.org/2003/InkML" xml:id="stk4" contextRef="#ctx0" brushRef="#br0">4962 5604 0,'22'0'184,"0"0"-154,0 0 64,45 23-62,-45-23-21,0 0 6,0 0 4,0 0 16,0 0-31,1 0 2,-1 0 7,0 0-1,0 0-5,0 0 7,0 0 8,1 0-20,-1 0 25,0 0 60,0 0-82,0 0 8,0 0-9,0 0 2,1 0 0,-1 0-1,0 0 1,0 0 13,0 0 12,0 0 16,0 0-42,1 0 0,21 0 0,0 0 2,0 0-3,1 0 3,-23 0-3,22 0 1,-22 0 0,23 0 1,-1 0 0,-22 0-1,0 0 2,23 0-3,-23 0 2,0 0-2,0 0 10,22 0-1,-22 0-1,1 0 1,-1 0-8,0 0 7,0 0-6,22 22 8,-21-22-2,-1 0-8,0 0 11,0 0-11,0 0 8,0 0 1,0 0-8,1 0 1,-1 0 7,0 0-7,0 0-1,0 0 8,0 0-8,0 0 0,1 0 0,-1 0 1,0 0 0,0 0 6,0 0-7,0 0 0,1 0 8,-1 0-8,0 0 15,0 0 11,0 0-5,0 0-7,0 0-13,1 0 7,-1 0 20,0 0-27,0 0 15,0 0 58,0 0-50,0 0-2,1 0-7,-1 0 45,0 0-47,0 0 93,-22-22 1257,-22 22-833,44 0-521</inkml:trace>
    </iact:actionData>
  </iact:action>
  <iact:action type="add" startTime="38247">
    <iact:property name="dataType"/>
    <iact:actionData xml:id="d5">
      <inkml:trace xmlns:inkml="http://www.w3.org/2003/InkML" xml:id="stk5" contextRef="#ctx0" brushRef="#br0">7354 5560 0,'22'0'148,"0"22"-127,0 23-15,23-1 1,-1 22 3,67 45-4,22 44 1,44 45 0,22 21 0,-88-88 1,22 0 0,-22 0 0,-23-45-2,1 1 2,-1-23-2,-21 1 3,-23-23-2,0 1 0,1-23 1,-23 22-1,0-22 1,0 0-1,0 0 7,0-22-6,-22 23 0,23-1 7,-1 0-2,-22 0 10,22 0-16,0 0 1,-22 0 7,22-22-8,-22 23 0,0-1 8,22-22-6,-22 88 22,0-65-12,0-1-4,0-44 259,0-1-232,-22 23 35,44 0-71</inkml:trace>
    </iact:actionData>
  </iact:action>
  <iact:action type="add" startTime="47721">
    <iact:property name="dataType"/>
    <iact:actionData xml:id="d6">
      <inkml:trace xmlns:inkml="http://www.w3.org/2003/InkML" xml:id="stk6" contextRef="#ctx0" brushRef="#br0">15461 6203 0,'0'22'97,"0"0"-91,0 22 2,0 0-1,0 1 0,0-1 1,0 0-1,0 23 1,-22-1-1,-1 1 0,23 21 1,-22 1-1,0 243 26,0-265-29,22-1 3,0-22 0,0 1 0,0-1 1,0 0 0,0 1-2,0-1 2,0-22 0,0 0-2,0 0 2,0 1 0,0 21 7,-22 0-7,22 23-2,0-23 2,0-22 0,0 0-1,0 0 0,0 1-1,0-1 3,0 0 6,0 0 6</inkml:trace>
    </iact:actionData>
  </iact:action>
  <iact:action type="add" startTime="59122">
    <iact:property name="dataType"/>
    <iact:actionData xml:id="d7">
      <inkml:trace xmlns:inkml="http://www.w3.org/2003/InkML" xml:id="stk7" contextRef="#ctx0" brushRef="#br0">26181 5339 0,'-22'0'132,"0"0"-126,0 0 2,-23 0 0,1 0-1,0 0 1,-111 44 16,110-22-19,-21 0 3,22-22-1,-23 22 0,1 23 1,-1-23 0,-21 22-1,-1 0-1,-22-21 1,23-1 0,21 0 1,1 22 0,-1-22-1,23 1 1,0-1-2,22 0 2,0 0-1,-1 0 1,1 0-2,0 0 3,0 23-2,0 43-1,0-21 2,-1-1-1,23 23 2,-22 110 14,22-154-18,0-1 3,0 0-1,0 67 9,45-67-11,-23 23 3,22-1-1,0 1 1,1-1 0,-1 0 0,22 23-1,-21-45 0,-1 23 1,0-1-1,1 1 0,-1-1 0,-22-44 1,45 23-1,-23-1 2,0-22-3,23 22 1,-23 1 1,22-1-1,1-22 0,-1 22 0,23 1 1,22-23-1,-23 0 1,1 0-1,-23 0 0,1-22 1,-1 23-1,23-23 0,-1 0 1,-21 0 0,21 0-1,200 0 17,-177 0-18,-22 0 1,-1 0 0,23 0 0,-22 0 2,21-45-2,1 23-1,0-44 2,22 21-1,-23 1 0,1 0 1,0-1-1,-22 1 1,-1 0 1,1-1-4,-1 1 4,1-22-3,-23-1 2,23 1-1,0-23 1,-23 23-1,23-1 0,-23-21 1,23 21-2,-23-21 3,1 43-3,-1-43 2,-22-1 0,1 1-2,21 21 2,-22-22-1,23 1 1,-23-1-1,-22 23 0,23-23 1,-1 1 0,-22-1-1,22 0 0,-22 1 2,1 21-3,-1 1 2,0-23-1,-22 45 1,22-22-1,0 21 0,-22 1 1,0-23-2,0 23 4,0-155 13,0 155-18,0-23 2,-22 23 1,0-1-1,0-21 1,-133-89 24,110 133-28,-43-23 4,21 1 0,-21 44-1,-1-22 0,23 0 0,-23 22 0,-22 0 0,1 0 0,-1 0 1,-44 0 0,22 0-1,0 22 1,0 22-1,22 1 1,-21-1-2,21 0 2,0 23-1,-44 21 1,22-21-2,0 21 2,22-43 0,-21 21-1,21 1 1,22-23-2,23 0 2,-1-22-1,-21 23 1,43-23-1,-21 22 2,22-22-2,-1 0 0,1 23 0,22-23 0,-22 0 0,21 0 0</inkml:trace>
    </iact:actionData>
  </iact:action>
  <iact:action type="add" startTime="76731">
    <iact:property name="dataType"/>
    <iact:actionData xml:id="d8">
      <inkml:trace xmlns:inkml="http://www.w3.org/2003/InkML" xml:id="stk8" contextRef="#ctx0" brushRef="#br0">26425 6823 0</inkml:trace>
    </iact:actionData>
  </iact:action>
  <iact:action type="add" startTime="78699">
    <iact:property name="dataType"/>
    <iact:actionData xml:id="d9">
      <inkml:trace xmlns:inkml="http://www.w3.org/2003/InkML" xml:id="stk9" contextRef="#ctx0" brushRef="#br0">27488 5937 0</inkml:trace>
    </iact:actionData>
  </iact:action>
</iact:actions>
</file>

<file path=ppt/ink/inkAction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0.26178" units="1/cm"/>
          <inkml:channelProperty channel="Y" name="resolution" value="50.23256" units="1/cm"/>
          <inkml:channelProperty channel="T" name="resolution" value="1" units="1/dev"/>
        </inkml:channelProperties>
      </inkml:inkSource>
      <inkml:timestamp xml:id="ts0" timeString="2020-03-01T00:54:45.80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0845">
    <iact:property name="dataType"/>
    <iact:actionData xml:id="d0">
      <inkml:trace xmlns:inkml="http://www.w3.org/2003/InkML" xml:id="stk0" contextRef="#ctx0" brushRef="#br0">10898 7022 0,'0'22'60,"0"0"-47,0 1 1,0-1 10,0 0-9,0 0 5,0 0-12,0 0 6,0 1-7,0-1 2,0 0-3,0 0 1,0 22 2,0 1-2,0-1 1,-22 44-2,22-43 2,-45 66 0,45-1-1,-22-21 0,22-23 0,-22-43 0,22 21 1,0 0-1,0-22 1,0 0 0,0 1 7,-22 43-8,22 0 0,-22-43 1,22 21 0,-22 0-1,22-22 7,0 1-8,0-1 3,0 0 13,0 0 6,0 0-20,0 0 1,0 0-3,0 1 2,0 21 6,0-22 1,0 0 0,0 0 0,0 23 17,0-1-27,0-22 3,0 0-2,0 0 1,0 1 9,0-1-1,0 0 7,0 0 17,0 22-27,0-22 4,0 1-11,0-1 19,0 22-17,0 0 0,0-21 1,22 21 7,-22 0 0,22-22-9,-22 0 1,0 1 1,0-1-1,0 0 17,0 0 5,0 0-8,0 0 46,0 0-23,22-22-37,-22 23 1,0-1 8,0 0-3,0 0 9,0 0-15,22 0 1,-22 1 0,0 21-2,0-22 1,0 0 1,0 0 0,0 23-1,0-1 0,0-22 0,0 22 2,22 45 14,-22-45-17,0-22 8,0 1 1,0-1 1,0 0-10,0 0 9,0 0-8,0 0 1,0 0-1,0 1 9,0 21 7,0-22-18,0 0 3,0 0-1,0 1 8,0-1-8,0 0 8,0 22-9,0-22 3,0 0 5,0 1 2</inkml:trace>
    </iact:actionData>
  </iact:action>
  <iact:action type="add" startTime="24459">
    <iact:property name="dataType"/>
    <iact:actionData xml:id="d1">
      <inkml:trace xmlns:inkml="http://www.w3.org/2003/InkML" xml:id="stk1" contextRef="#ctx0" brushRef="#br0">10034 7399 0,'-22'0'199,"-22"22"-192,-1 22 0,1 0 1,-22 45-1,-1 0 1,-44 21-2,1 1 2,-23 22 0,0-44-1,0-1 1,22 1-2,-22-23 2,23 45 0,-311 332 25,310-332-29,-44 22 4,66-22-2,-21-23 2,-1 23-1,0-45 1,0 1-2,23-1 2,21 1-1,1-45 1,22 22-2,-1-22 2,23 1-1,0-1 1,0-22 0,0 22-2,-23 0 17,1 44-16,0-21 0,22-1 1,-23-22-2,23 0 3,0 0-3,0 1 1,22-1 9,-22-22-9,0 22 0,22 0 9,-23-22-9,-21 67 0,-22-1 1,21-22-1,23 1 0,-22-23 1,22 22-1,0-44 1,22 22-1,-67 23 1,45-23-1,-22 0-1,22 0 3,-1-22-2,1 22 1,0 0-2,0 23 3,-22-23-3,21 22 2,1-22-2,0-22 2,22 22 0,-22 0-1,22 1 7,-22-23-5,0 0 4,22 22 26,22-22 85</inkml:trace>
    </iact:actionData>
  </iact:action>
  <iact:action type="add" startTime="29785">
    <iact:property name="dataType"/>
    <iact:actionData xml:id="d2">
      <inkml:trace xmlns:inkml="http://www.w3.org/2003/InkML" xml:id="stk2" contextRef="#ctx0" brushRef="#br0">7553 11763 0,'22'22'245,"1"22"-238,21-22 0,-22 22-1,0 1 3,23 21-3,-23-22 1,0 1-1,0-23 3,0 0-2,0 0 0,-22 0-1,22-22 3,-22 45-2,23-23 0,-1 22 2,0-22-3,0 23 1,0-23 2,67 66 30,-89-65-34,22-1 3,0-22 0,-22 22-2,22 0 3,23 0-4,-1 22 2,-22 1 1,22-1 0,1 0-1,-23 1-1,22-1 4,-44-22-4,22 0 2,0 0-1,0 1 8,1-1 0,-1 0-6,0 22-4,0-22 2,0 0 0,0 1 2,0-1 4,-22 0-5,23 0-1,-1-22 1,0 22-2,0 0 3,0 0 6,23 1-1,-23-1-7,0 0 0,0 0 1,0-22-1,-22 22 1,22-22-1,-22 22 0,22-22 1,1 23-1,-1-1 0,22 0 2,-44 0-1,22-22-2,0 22 2,0-22 0,-22 22-2,23 0 2,-1-22-1,-22 23 1,22-23-2,-22 22 3,22-22-2,0 22 7,0 0 16,1 22 663,21 1-684,-22-1-3,0 0 2,22 1-1,-21-1 1,21 22-3,0-21 6,-22-1-5,45 45 1,-23-23 0,23 0 0,-23 1 0,0-1 0,23 23 2,-23-23-3,0 1 3,0-23-3,1 23 2,-1-23-1,-22 0 1,23 1-1,-23-1 0,0-22 1,0 0-2,0 22 3,0-21-3,0-1 2,1 0 7,-1 0-1,-22 0 2,44 0 7,-44 0-16,22-22-2,-22 23 4,22-23-3,-22 22 10</inkml:trace>
    </iact:actionData>
  </iact:action>
  <iact:action type="add" startTime="32964">
    <iact:property name="dataType"/>
    <iact:actionData xml:id="d3">
      <inkml:trace xmlns:inkml="http://www.w3.org/2003/InkML" xml:id="stk3" contextRef="#ctx0" brushRef="#br0">7731 11497 0,'-45'66'164,"23"-44"-160,-22 23 4,22-1-1,-1-22 1,1 0 0,-22 23 0,-67 21-2,23 0 1,21-21 1,23-23-2,22 0 3,-23 0-3,23 0 10,0-22-10,22 22 1,-66 45 1,44-23 1,-23 1-3,23-1 1,0-22 1,0 0-1,22 22 1,-44 23-1,-23 22 1,1-1-1,43-66 0,-21 23 1,22-23-1,-22 22 0,-1 0 0,-21 23 1,22-23 0,-1 0-2,23-21 1,0-1 2,0 0-2,0 0 0,0 0 1,-1 0-1,1 23 0,-22-1 1,22 0-1,0 0 1,22-21 0,-22-1 9,-1 0-5,23 0-5,-22-22 0,22 22 0,-22 0 1,22 45 0,-22-23-2,0-22 1,0 23 1,22-23 0,0 22-1,-22-22 1,-1 0 7,23 23-1,-22-23-7,0 0 1,22 0-1,-22 0 1,22 0-1,-22 23 1,0-1-1,-1-22 0,1 22 0,0-21 1,22-1-1,-22 0 0,22 0 8,-22 22-7,0 23-1,0-1 1,-1-21-1,23-23 0,-22 0 1,22 0-1,-22 22 0,0 1 1,0 21 0,0-44-2,22 0 1,0 1 1,-22-1-1,22 0 8,0 0 0,0 0 0,0 0 22,0 0 7,-23 1-7</inkml:trace>
    </iact:actionData>
  </iact:action>
</iact:action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4EAF1-DDE7-4774-B460-0D6D75E48F10}" type="datetimeFigureOut">
              <a:rPr lang="en-US" smtClean="0"/>
              <a:t>2/29/2020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4D13CC21-F0FC-4E4A-8DD1-82A77BD608CE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36331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4EAF1-DDE7-4774-B460-0D6D75E48F10}" type="datetimeFigureOut">
              <a:rPr lang="en-US" smtClean="0"/>
              <a:t>2/29/2020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3CC21-F0FC-4E4A-8DD1-82A77BD608CE}" type="slidenum">
              <a:rPr lang="en-US" smtClean="0"/>
              <a:t>‹#›</a:t>
            </a:fld>
            <a:endParaRPr 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12024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4EAF1-DDE7-4774-B460-0D6D75E48F10}" type="datetimeFigureOut">
              <a:rPr lang="en-US" smtClean="0"/>
              <a:t>2/29/2020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3CC21-F0FC-4E4A-8DD1-82A77BD608CE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56164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4EAF1-DDE7-4774-B460-0D6D75E48F10}" type="datetimeFigureOut">
              <a:rPr lang="en-US" smtClean="0"/>
              <a:t>2/29/2020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3CC21-F0FC-4E4A-8DD1-82A77BD608CE}" type="slidenum">
              <a:rPr lang="en-US" smtClean="0"/>
              <a:t>‹#›</a:t>
            </a:fld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3270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4EAF1-DDE7-4774-B460-0D6D75E48F10}" type="datetimeFigureOut">
              <a:rPr lang="en-US" smtClean="0"/>
              <a:t>2/29/2020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3CC21-F0FC-4E4A-8DD1-82A77BD608CE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81623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4EAF1-DDE7-4774-B460-0D6D75E48F10}" type="datetimeFigureOut">
              <a:rPr lang="en-US" smtClean="0"/>
              <a:t>2/29/2020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3CC21-F0FC-4E4A-8DD1-82A77BD608CE}" type="slidenum">
              <a:rPr lang="en-US" smtClean="0"/>
              <a:t>‹#›</a:t>
            </a:fld>
            <a:endParaRPr 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60814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4EAF1-DDE7-4774-B460-0D6D75E48F10}" type="datetimeFigureOut">
              <a:rPr lang="en-US" smtClean="0"/>
              <a:t>2/29/2020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3CC21-F0FC-4E4A-8DD1-82A77BD608CE}" type="slidenum">
              <a:rPr lang="en-US" smtClean="0"/>
              <a:t>‹#›</a:t>
            </a:fld>
            <a:endParaRPr 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83637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4EAF1-DDE7-4774-B460-0D6D75E48F10}" type="datetimeFigureOut">
              <a:rPr lang="en-US" smtClean="0"/>
              <a:t>2/29/2020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3CC21-F0FC-4E4A-8DD1-82A77BD608CE}" type="slidenum">
              <a:rPr lang="en-US" smtClean="0"/>
              <a:t>‹#›</a:t>
            </a:fld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63440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4EAF1-DDE7-4774-B460-0D6D75E48F10}" type="datetimeFigureOut">
              <a:rPr lang="en-US" smtClean="0"/>
              <a:t>2/29/2020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3CC21-F0FC-4E4A-8DD1-82A77BD60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7923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4EAF1-DDE7-4774-B460-0D6D75E48F10}" type="datetimeFigureOut">
              <a:rPr lang="en-US" smtClean="0"/>
              <a:t>2/29/2020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3CC21-F0FC-4E4A-8DD1-82A77BD608CE}" type="slidenum">
              <a:rPr lang="en-US" smtClean="0"/>
              <a:t>‹#›</a:t>
            </a:fld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68813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69A4EAF1-DDE7-4774-B460-0D6D75E48F10}" type="datetimeFigureOut">
              <a:rPr lang="en-US" smtClean="0"/>
              <a:t>2/29/2020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3CC21-F0FC-4E4A-8DD1-82A77BD608CE}" type="slidenum">
              <a:rPr lang="en-US" smtClean="0"/>
              <a:t>‹#›</a:t>
            </a:fld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13709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A4EAF1-DDE7-4774-B460-0D6D75E48F10}" type="datetimeFigureOut">
              <a:rPr lang="en-US" smtClean="0"/>
              <a:t>2/29/2020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4D13CC21-F0FC-4E4A-8DD1-82A77BD608CE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66689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1.jp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15.pn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microsoft.com/office/2011/relationships/inkAction" Target="../ink/inkAction2.xml"/><Relationship Id="rId5" Type="http://schemas.openxmlformats.org/officeDocument/2006/relationships/image" Target="../media/image14.png"/><Relationship Id="rId4" Type="http://schemas.openxmlformats.org/officeDocument/2006/relationships/image" Target="../media/image1.jp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17.png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microsoft.com/office/2011/relationships/inkAction" Target="../ink/inkAction3.xml"/><Relationship Id="rId5" Type="http://schemas.openxmlformats.org/officeDocument/2006/relationships/image" Target="../media/image16.png"/><Relationship Id="rId4" Type="http://schemas.openxmlformats.org/officeDocument/2006/relationships/image" Target="../media/image1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.png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19.png"/><Relationship Id="rId5" Type="http://schemas.microsoft.com/office/2011/relationships/inkAction" Target="../ink/inkAction4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3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Relationship Id="rId9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5" Type="http://schemas.openxmlformats.org/officeDocument/2006/relationships/image" Target="../media/image4.png"/><Relationship Id="rId4" Type="http://schemas.openxmlformats.org/officeDocument/2006/relationships/image" Target="../media/image1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4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Relationship Id="rId9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5" Type="http://schemas.openxmlformats.org/officeDocument/2006/relationships/image" Target="../media/image4.png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6" Type="http://schemas.openxmlformats.org/officeDocument/2006/relationships/image" Target="../media/image37.png"/><Relationship Id="rId5" Type="http://schemas.microsoft.com/office/2011/relationships/inkAction" Target="../ink/inkAction5.xml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4.png"/><Relationship Id="rId4" Type="http://schemas.openxmlformats.org/officeDocument/2006/relationships/image" Target="../media/image1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5" Type="http://schemas.openxmlformats.org/officeDocument/2006/relationships/image" Target="../media/image4.png"/><Relationship Id="rId4" Type="http://schemas.openxmlformats.org/officeDocument/2006/relationships/image" Target="../media/image38.jfi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6" Type="http://schemas.openxmlformats.org/officeDocument/2006/relationships/image" Target="../media/image4.png"/><Relationship Id="rId5" Type="http://schemas.openxmlformats.org/officeDocument/2006/relationships/hyperlink" Target="https://towardsdatascience.com/decision-trees-and-" TargetMode="External"/><Relationship Id="rId4" Type="http://schemas.openxmlformats.org/officeDocument/2006/relationships/hyperlink" Target="https://www.oreilly.com/library/view/hands-on-machine-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1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Relationship Id="rId9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4.png"/><Relationship Id="rId4" Type="http://schemas.openxmlformats.org/officeDocument/2006/relationships/image" Target="../media/image1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4.png"/><Relationship Id="rId5" Type="http://schemas.openxmlformats.org/officeDocument/2006/relationships/image" Target="../media/image11.png"/><Relationship Id="rId4" Type="http://schemas.openxmlformats.org/officeDocument/2006/relationships/image" Target="../media/image1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13.pn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microsoft.com/office/2011/relationships/inkAction" Target="../ink/inkAction1.xml"/><Relationship Id="rId5" Type="http://schemas.openxmlformats.org/officeDocument/2006/relationships/image" Target="../media/image12.png"/><Relationship Id="rId4" Type="http://schemas.openxmlformats.org/officeDocument/2006/relationships/image" Target="../media/image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" name="Rectangle 72">
            <a:extLst>
              <a:ext uri="{FF2B5EF4-FFF2-40B4-BE49-F238E27FC236}">
                <a16:creationId xmlns:a16="http://schemas.microsoft.com/office/drawing/2014/main" id="{56412368-7E6B-4064-B6FA-72DF6DA0C2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74">
            <a:extLst>
              <a:ext uri="{FF2B5EF4-FFF2-40B4-BE49-F238E27FC236}">
                <a16:creationId xmlns:a16="http://schemas.microsoft.com/office/drawing/2014/main" id="{8014FE20-9BCC-4219-A8AD-B1C110BD55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9CF2ED-A617-4194-9F1F-7486D787E9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52617" y="976508"/>
            <a:ext cx="5525305" cy="2367221"/>
          </a:xfrm>
        </p:spPr>
        <p:txBody>
          <a:bodyPr>
            <a:normAutofit/>
          </a:bodyPr>
          <a:lstStyle/>
          <a:p>
            <a:r>
              <a:rPr lang="en-US" sz="5400"/>
              <a:t>Human Resources Analytics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02F0B2-9942-41D0-9E4D-40E4E1F6BD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52617" y="3531204"/>
            <a:ext cx="5530919" cy="1606576"/>
          </a:xfrm>
        </p:spPr>
        <p:txBody>
          <a:bodyPr>
            <a:normAutofit/>
          </a:bodyPr>
          <a:lstStyle/>
          <a:p>
            <a:r>
              <a:rPr lang="en-US"/>
              <a:t>Sylvester Brown</a:t>
            </a:r>
          </a:p>
          <a:p>
            <a:r>
              <a:rPr lang="en-US"/>
              <a:t>Regis University</a:t>
            </a:r>
          </a:p>
          <a:p>
            <a:r>
              <a:rPr lang="en-US"/>
              <a:t>Practicum I</a:t>
            </a:r>
          </a:p>
        </p:txBody>
      </p:sp>
      <p:cxnSp>
        <p:nvCxnSpPr>
          <p:cNvPr id="106" name="Straight Connector 76">
            <a:extLst>
              <a:ext uri="{FF2B5EF4-FFF2-40B4-BE49-F238E27FC236}">
                <a16:creationId xmlns:a16="http://schemas.microsoft.com/office/drawing/2014/main" id="{A661C966-C6C8-4667-903D-E68521C357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2618" y="3528543"/>
            <a:ext cx="553611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107" name="Group 78">
            <a:extLst>
              <a:ext uri="{FF2B5EF4-FFF2-40B4-BE49-F238E27FC236}">
                <a16:creationId xmlns:a16="http://schemas.microsoft.com/office/drawing/2014/main" id="{36439133-030D-427C-AADE-2B48B19917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477388" y="482171"/>
            <a:ext cx="4074533" cy="5149101"/>
            <a:chOff x="7477388" y="482171"/>
            <a:chExt cx="4074533" cy="5149101"/>
          </a:xfrm>
        </p:grpSpPr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2C11378B-6628-411A-9A79-CF10232D7D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77388" y="482171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Rectangle 80">
              <a:extLst>
                <a:ext uri="{FF2B5EF4-FFF2-40B4-BE49-F238E27FC236}">
                  <a16:creationId xmlns:a16="http://schemas.microsoft.com/office/drawing/2014/main" id="{08E6BF6A-26B8-45E6-887E-FE78A7984F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90447" y="812507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9" name="Rectangle 82">
            <a:extLst>
              <a:ext uri="{FF2B5EF4-FFF2-40B4-BE49-F238E27FC236}">
                <a16:creationId xmlns:a16="http://schemas.microsoft.com/office/drawing/2014/main" id="{82388B0B-738B-4313-8674-79D97E74A0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51624" y="977965"/>
            <a:ext cx="3119444" cy="4135339"/>
          </a:xfrm>
          <a:prstGeom prst="rect">
            <a:avLst/>
          </a:prstGeom>
          <a:solidFill>
            <a:schemeClr val="bg1"/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8" name="Graphic 6" descr="Robot">
            <a:extLst>
              <a:ext uri="{FF2B5EF4-FFF2-40B4-BE49-F238E27FC236}">
                <a16:creationId xmlns:a16="http://schemas.microsoft.com/office/drawing/2014/main" id="{07841ACD-8012-471A-A481-FE83341B0B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16373" y="1649879"/>
            <a:ext cx="2799103" cy="2799103"/>
          </a:xfrm>
          <a:prstGeom prst="rect">
            <a:avLst/>
          </a:prstGeom>
        </p:spPr>
      </p:pic>
      <p:pic>
        <p:nvPicPr>
          <p:cNvPr id="110" name="Picture 84">
            <a:extLst>
              <a:ext uri="{FF2B5EF4-FFF2-40B4-BE49-F238E27FC236}">
                <a16:creationId xmlns:a16="http://schemas.microsoft.com/office/drawing/2014/main" id="{6DF84359-5DD6-461B-9519-90AA2F46C1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11" name="Straight Connector 86">
            <a:extLst>
              <a:ext uri="{FF2B5EF4-FFF2-40B4-BE49-F238E27FC236}">
                <a16:creationId xmlns:a16="http://schemas.microsoft.com/office/drawing/2014/main" id="{E90BC892-CE86-41EE-8A3B-2178D5170C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5" name="Audio 74">
            <a:hlinkClick r:id="" action="ppaction://media"/>
            <a:extLst>
              <a:ext uri="{FF2B5EF4-FFF2-40B4-BE49-F238E27FC236}">
                <a16:creationId xmlns:a16="http://schemas.microsoft.com/office/drawing/2014/main" id="{6FB72206-0D30-43E8-8EF7-D6F507B69C8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6139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9782"/>
    </mc:Choice>
    <mc:Fallback>
      <p:transition spd="slow" advTm="597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5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1CE580D1-F917-4567-AFB4-99AA9B52AD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1F5620B8-A2D8-4568-B566-F0453A0D91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1C7D2BA4-4B7A-4596-8BCC-5CF7154238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C9D4B225-18E9-4C5B-94D8-2ABE6D161E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79" name="Rectangle 78">
            <a:extLst>
              <a:ext uri="{FF2B5EF4-FFF2-40B4-BE49-F238E27FC236}">
                <a16:creationId xmlns:a16="http://schemas.microsoft.com/office/drawing/2014/main" id="{5BB14454-D00C-4958-BB39-F5F9F3ACD4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28A657A7-C4E5-425B-98FA-BB817FF7BF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8029" y="1847088"/>
            <a:ext cx="3520368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7077100A-E28E-4750-8037-31889FE44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18030" y="1063092"/>
            <a:ext cx="3520367" cy="58713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dirty="0"/>
              <a:t>OBSERVATION</a:t>
            </a:r>
            <a:endParaRPr lang="en-US" dirty="0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A1084370-0E70-4003-9787-3490FCC20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2B7C66D2-22E8-4E8F-829B-050BFA7C86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32237" y="482171"/>
            <a:ext cx="6104331" cy="5149101"/>
            <a:chOff x="7463259" y="583365"/>
            <a:chExt cx="6104330" cy="5181928"/>
          </a:xfrm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F0B78D6F-1F61-4DBB-8F5A-934BB850DD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3259" y="583365"/>
              <a:ext cx="6104330" cy="5181928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23EA261D-1F8C-4BE5-8586-3C1CC5CE80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76318" y="915807"/>
              <a:ext cx="5471354" cy="4494927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A56B03C0-C45F-4079-8E5F-380B003F8899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74" b="-4"/>
          <a:stretch/>
        </p:blipFill>
        <p:spPr bwMode="auto">
          <a:xfrm>
            <a:off x="1271223" y="1116345"/>
            <a:ext cx="4825148" cy="3866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D698F6-4734-4923-A826-AAD3BB3ACE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218029" y="2015732"/>
            <a:ext cx="3520368" cy="3450613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700" dirty="0"/>
              <a:t>Employees with 7 or more years did not leave.</a:t>
            </a:r>
          </a:p>
          <a:p>
            <a:pPr marL="0" indent="0">
              <a:lnSpc>
                <a:spcPct val="110000"/>
              </a:lnSpc>
              <a:buNone/>
            </a:pPr>
            <a:endParaRPr lang="en-US" sz="1700" dirty="0"/>
          </a:p>
          <a:p>
            <a:pPr>
              <a:lnSpc>
                <a:spcPct val="110000"/>
              </a:lnSpc>
            </a:pPr>
            <a:r>
              <a:rPr lang="en-US" sz="1700" dirty="0"/>
              <a:t>In year 1, new hires hardly leave the company, if they do the number is very low. The problem starts when the employees have more than 3 years and get worst when they achieve 5 years.</a:t>
            </a:r>
          </a:p>
          <a:p>
            <a:pPr>
              <a:lnSpc>
                <a:spcPct val="110000"/>
              </a:lnSpc>
            </a:pPr>
            <a:endParaRPr lang="en-US" sz="1700" dirty="0"/>
          </a:p>
        </p:txBody>
      </p:sp>
      <p:pic>
        <p:nvPicPr>
          <p:cNvPr id="89" name="Picture 88">
            <a:extLst>
              <a:ext uri="{FF2B5EF4-FFF2-40B4-BE49-F238E27FC236}">
                <a16:creationId xmlns:a16="http://schemas.microsoft.com/office/drawing/2014/main" id="{3635D2BC-4EDA-4A3E-83BF-035608099B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A3C86EB9-7FA9-42F7-B348-A7FD17436A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77A60C0A-B4E5-422D-9186-9A5A8EFE3287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129040" y="3963240"/>
              <a:ext cx="2089440" cy="75816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77A60C0A-B4E5-422D-9186-9A5A8EFE328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119680" y="3953880"/>
                <a:ext cx="2108160" cy="776880"/>
              </a:xfrm>
              <a:prstGeom prst="rect">
                <a:avLst/>
              </a:prstGeom>
            </p:spPr>
          </p:pic>
        </mc:Fallback>
      </mc:AlternateContent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00CD1F5D-C400-4E42-9D87-3AC9EBD4234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6239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5712"/>
    </mc:Choice>
    <mc:Fallback>
      <p:transition spd="slow" advTm="657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9" name="Rectangle 70">
            <a:extLst>
              <a:ext uri="{FF2B5EF4-FFF2-40B4-BE49-F238E27FC236}">
                <a16:creationId xmlns:a16="http://schemas.microsoft.com/office/drawing/2014/main" id="{0CABCAE3-64FC-4149-819F-2C1812824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100" name="Picture 72">
            <a:extLst>
              <a:ext uri="{FF2B5EF4-FFF2-40B4-BE49-F238E27FC236}">
                <a16:creationId xmlns:a16="http://schemas.microsoft.com/office/drawing/2014/main" id="{012FDCFE-9AD2-4D8A-8CBF-B3AA37EBF6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3101" name="Straight Connector 74">
            <a:extLst>
              <a:ext uri="{FF2B5EF4-FFF2-40B4-BE49-F238E27FC236}">
                <a16:creationId xmlns:a16="http://schemas.microsoft.com/office/drawing/2014/main" id="{FBD463FC-4CA8-4FF4-85A3-AF9F4B98D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02" name="Straight Connector 76">
            <a:extLst>
              <a:ext uri="{FF2B5EF4-FFF2-40B4-BE49-F238E27FC236}">
                <a16:creationId xmlns:a16="http://schemas.microsoft.com/office/drawing/2014/main" id="{A56012FD-74A8-4C91-B318-435CF2B719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3103" name="Rectangle 78">
            <a:extLst>
              <a:ext uri="{FF2B5EF4-FFF2-40B4-BE49-F238E27FC236}">
                <a16:creationId xmlns:a16="http://schemas.microsoft.com/office/drawing/2014/main" id="{1669046F-5838-4C7A-BBE8-A77F40FD9C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04" name="Rectangle 80">
            <a:extLst>
              <a:ext uri="{FF2B5EF4-FFF2-40B4-BE49-F238E27FC236}">
                <a16:creationId xmlns:a16="http://schemas.microsoft.com/office/drawing/2014/main" id="{2D5E6CDB-92ED-43A1-9491-C46E2C8E99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grpSp>
        <p:nvGrpSpPr>
          <p:cNvPr id="3105" name="Group 82">
            <a:extLst>
              <a:ext uri="{FF2B5EF4-FFF2-40B4-BE49-F238E27FC236}">
                <a16:creationId xmlns:a16="http://schemas.microsoft.com/office/drawing/2014/main" id="{EBB966BC-DC49-4138-8DEF-B1CD130339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32237" y="482171"/>
            <a:ext cx="6104331" cy="5149101"/>
            <a:chOff x="632237" y="482171"/>
            <a:chExt cx="6104331" cy="5149101"/>
          </a:xfrm>
        </p:grpSpPr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EDD0BD06-EC5B-4F0E-A221-562BC2BA6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237" y="482171"/>
              <a:ext cx="6104331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06" name="Rectangle 84">
              <a:extLst>
                <a:ext uri="{FF2B5EF4-FFF2-40B4-BE49-F238E27FC236}">
                  <a16:creationId xmlns:a16="http://schemas.microsoft.com/office/drawing/2014/main" id="{634200B3-EC47-4A5B-A640-7118BF6AD2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45296" y="812507"/>
              <a:ext cx="5471355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07" name="Rectangle 86">
            <a:extLst>
              <a:ext uri="{FF2B5EF4-FFF2-40B4-BE49-F238E27FC236}">
                <a16:creationId xmlns:a16="http://schemas.microsoft.com/office/drawing/2014/main" id="{23B9DAF8-7DB4-40CB-85F8-7E02F95C6C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7042" y="984450"/>
            <a:ext cx="5145580" cy="4135339"/>
          </a:xfrm>
          <a:prstGeom prst="rect">
            <a:avLst/>
          </a:prstGeom>
          <a:solidFill>
            <a:schemeClr val="bg1"/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08" name="Straight Connector 88">
            <a:extLst>
              <a:ext uri="{FF2B5EF4-FFF2-40B4-BE49-F238E27FC236}">
                <a16:creationId xmlns:a16="http://schemas.microsoft.com/office/drawing/2014/main" id="{606AED2C-61BA-485C-9DD4-B23B6280F9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8029" y="1847088"/>
            <a:ext cx="3520368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8DA2992D-46AF-499A-84DA-C90477190A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18030" y="1036008"/>
            <a:ext cx="3520367" cy="58713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dirty="0"/>
              <a:t>OBSERVATION</a:t>
            </a:r>
            <a:endParaRPr 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047A6726-28AD-4C4B-8022-0D8A847553D9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78" r="-4" b="-4"/>
          <a:stretch>
            <a:fillRect/>
          </a:stretch>
        </p:blipFill>
        <p:spPr bwMode="auto">
          <a:xfrm>
            <a:off x="1271223" y="1202905"/>
            <a:ext cx="4825148" cy="3693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39EA8F-8398-47F3-BE2F-DD0D624D0D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218029" y="2015732"/>
            <a:ext cx="3520368" cy="3450613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>
              <a:lnSpc>
                <a:spcPct val="110000"/>
              </a:lnSpc>
            </a:pPr>
            <a:r>
              <a:rPr lang="en-US" sz="1700" dirty="0"/>
              <a:t>We have a peak at about 0.1 satisfaction level. These are employees who are totally disappointed.</a:t>
            </a:r>
          </a:p>
          <a:p>
            <a:pPr>
              <a:lnSpc>
                <a:spcPct val="110000"/>
              </a:lnSpc>
            </a:pPr>
            <a:r>
              <a:rPr lang="en-US" sz="1700" dirty="0"/>
              <a:t>Another peak at 0.4 satisfaction level, representing another group with the satisfaction level below the average.</a:t>
            </a:r>
          </a:p>
          <a:p>
            <a:pPr>
              <a:lnSpc>
                <a:spcPct val="110000"/>
              </a:lnSpc>
            </a:pPr>
            <a:r>
              <a:rPr lang="en-US" sz="1700" dirty="0"/>
              <a:t>And another amount in the range 0.7 and 0.9, with employees that left, although the high satisfaction.</a:t>
            </a:r>
          </a:p>
        </p:txBody>
      </p:sp>
      <p:pic>
        <p:nvPicPr>
          <p:cNvPr id="3109" name="Picture 90">
            <a:extLst>
              <a:ext uri="{FF2B5EF4-FFF2-40B4-BE49-F238E27FC236}">
                <a16:creationId xmlns:a16="http://schemas.microsoft.com/office/drawing/2014/main" id="{7EFCF05C-6070-460B-8E60-12BE3EFD19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3110" name="Straight Connector 92">
            <a:extLst>
              <a:ext uri="{FF2B5EF4-FFF2-40B4-BE49-F238E27FC236}">
                <a16:creationId xmlns:a16="http://schemas.microsoft.com/office/drawing/2014/main" id="{CFD731F1-726F-453E-9516-3058095DE9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4B896B77-D70C-4BC1-B342-A3A174B8398C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009520" y="2193120"/>
              <a:ext cx="3516840" cy="255204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4B896B77-D70C-4BC1-B342-A3A174B8398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000160" y="2183760"/>
                <a:ext cx="3535560" cy="2570760"/>
              </a:xfrm>
              <a:prstGeom prst="rect">
                <a:avLst/>
              </a:prstGeom>
            </p:spPr>
          </p:pic>
        </mc:Fallback>
      </mc:AlternateContent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85D3F4DB-84A4-4751-85BE-30EB8D221D8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8352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5086"/>
    </mc:Choice>
    <mc:Fallback>
      <p:transition spd="slow" advTm="650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63088901-74AD-4B19-A6C8-C7B9BD155B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636" y="1388599"/>
            <a:ext cx="10725150" cy="5248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25CAD35-621C-4B53-8A5D-D2EA6BBEA0C8}"/>
              </a:ext>
            </a:extLst>
          </p:cNvPr>
          <p:cNvSpPr/>
          <p:nvPr/>
        </p:nvSpPr>
        <p:spPr>
          <a:xfrm>
            <a:off x="786063" y="476525"/>
            <a:ext cx="10026315" cy="1354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0000"/>
                </a:solidFill>
                <a:effectLst/>
                <a:latin typeface="inherit"/>
              </a:rPr>
              <a:t>OBSERVATION</a:t>
            </a:r>
          </a:p>
          <a:p>
            <a:r>
              <a:rPr lang="en-US" dirty="0">
                <a:solidFill>
                  <a:srgbClr val="000000"/>
                </a:solidFill>
                <a:effectLst/>
              </a:rPr>
              <a:t>It appears clear that there is a drop in satisfaction when employees are working on 6 or more projects.</a:t>
            </a:r>
          </a:p>
          <a:p>
            <a:b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</a:br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F74A42E7-8055-4D83-8F1D-6F6A1E5932B5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845280" y="1539000"/>
              <a:ext cx="9919800" cy="502452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F74A42E7-8055-4D83-8F1D-6F6A1E5932B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35920" y="1529640"/>
                <a:ext cx="9938520" cy="5043240"/>
              </a:xfrm>
              <a:prstGeom prst="rect">
                <a:avLst/>
              </a:prstGeom>
            </p:spPr>
          </p:pic>
        </mc:Fallback>
      </mc:AlternateContent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9A81F3FD-F7C1-47BA-A107-CDCF4BA055B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9884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9820"/>
    </mc:Choice>
    <mc:Fallback>
      <p:transition spd="slow" advTm="798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98378-D152-450B-BBB2-5F4E53FF21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>
            <a:normAutofit/>
          </a:bodyPr>
          <a:lstStyle/>
          <a:p>
            <a:r>
              <a:rPr lang="en-US" b="1"/>
              <a:t>Summary of the Exploratory Data Analysis</a:t>
            </a:r>
            <a:endParaRPr lang="en-US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FEC94AE-8550-4729-8263-E5D5F19E493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24820915"/>
              </p:ext>
            </p:extLst>
          </p:nvPr>
        </p:nvGraphicFramePr>
        <p:xfrm>
          <a:off x="1450975" y="2340435"/>
          <a:ext cx="9604375" cy="33244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7A63A2F4-7FB8-415D-A838-CCC9B748651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0319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9688"/>
    </mc:Choice>
    <mc:Fallback>
      <p:transition spd="slow" advTm="396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3522FE7-5A29-4EF6-B1EF-2CA55748A7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2192E09-EBC7-416C-B887-DFF915D7F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924498D-E084-44BE-A196-CFCE35564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BBC7667-C352-4842-9AFD-E5C16AD002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1BF0792A-0F2B-4A2E-AB38-0A4F18A307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57DB18D-C2F1-4C8C-8808-9C01ECE683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5D935FA-3336-4941-9214-E250A5727F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445671" y="644327"/>
            <a:ext cx="9299965" cy="4811366"/>
            <a:chOff x="7639235" y="600024"/>
            <a:chExt cx="3898557" cy="6878929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5D9E2ED-FF90-4200-A7EE-6D41D6526F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639235" y="600024"/>
              <a:ext cx="3898557" cy="6878929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3A4BEB8D-68AD-4314-8A2B-F8DC85A530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70263" y="1062693"/>
              <a:ext cx="3635738" cy="59547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F61B46C-AF18-42CF-98E1-99A2FAED0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1408" y="1590734"/>
            <a:ext cx="7405874" cy="2520012"/>
          </a:xfrm>
          <a:solidFill>
            <a:schemeClr val="bg2"/>
          </a:solidFill>
        </p:spPr>
        <p:txBody>
          <a:bodyPr vert="horz" lIns="91440" tIns="45720" rIns="91440" bIns="0" rtlCol="0" anchor="ctr">
            <a:normAutofit/>
          </a:bodyPr>
          <a:lstStyle/>
          <a:p>
            <a:pPr algn="ctr"/>
            <a:r>
              <a:rPr lang="en-US" sz="6000">
                <a:solidFill>
                  <a:schemeClr val="tx2"/>
                </a:solidFill>
              </a:rPr>
              <a:t>Machine Learning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7F797D1-251E-41FE-9FF8-AD487DEF2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391407" y="1416139"/>
            <a:ext cx="7405874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9A0CE28-0E59-4F4D-9855-8A8DCE9A8E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391407" y="4285341"/>
            <a:ext cx="7405874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7" name="Picture 26">
            <a:extLst>
              <a:ext uri="{FF2B5EF4-FFF2-40B4-BE49-F238E27FC236}">
                <a16:creationId xmlns:a16="http://schemas.microsoft.com/office/drawing/2014/main" id="{75CC23F7-9F20-4C4B-8608-BD4DE9728F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C24C3641-ECB5-4210-8FA5-5F3F0443C57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5662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730"/>
    </mc:Choice>
    <mc:Fallback>
      <p:transition spd="slow" advTm="57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22A688-CF34-4EF5-AEC4-86D37A830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comparison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FB243EF-BEBF-4ED5-94F8-BEE94CEC8F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8888188"/>
              </p:ext>
            </p:extLst>
          </p:nvPr>
        </p:nvGraphicFramePr>
        <p:xfrm>
          <a:off x="838200" y="3086894"/>
          <a:ext cx="10515600" cy="1828800"/>
        </p:xfrm>
        <a:graphic>
          <a:graphicData uri="http://schemas.openxmlformats.org/drawingml/2006/table">
            <a:tbl>
              <a:tblPr>
                <a:tableStyleId>{22838BEF-8BB2-4498-84A7-C5851F593DF1}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2930439754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671156937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3292518788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77530782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dirty="0">
                          <a:effectLst/>
                        </a:rPr>
                        <a:t>Random Forest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</a:rPr>
                        <a:t>0.997714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</a:rPr>
                        <a:t>0.989778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6603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dirty="0">
                          <a:effectLst/>
                        </a:rPr>
                        <a:t>Decision Tree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</a:rPr>
                        <a:t>0.998476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</a:rPr>
                        <a:t>0.988667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10476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dirty="0">
                          <a:effectLst/>
                        </a:rPr>
                        <a:t>SVM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</a:rPr>
                        <a:t>0.966568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</a:rPr>
                        <a:t>0.961778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548348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dirty="0">
                          <a:effectLst/>
                        </a:rPr>
                        <a:t>KNN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</a:rPr>
                        <a:t>0.972378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</a:rPr>
                        <a:t>0.956889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3449778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dirty="0">
                          <a:effectLst/>
                        </a:rPr>
                        <a:t>Logistic Regression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</a:rPr>
                        <a:t>0.790456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</a:rPr>
                        <a:t>0.785778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24043535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59CE1245-D524-431C-AAA0-045FAD1B94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8367527"/>
              </p:ext>
            </p:extLst>
          </p:nvPr>
        </p:nvGraphicFramePr>
        <p:xfrm>
          <a:off x="1072661" y="2446814"/>
          <a:ext cx="10515600" cy="640080"/>
        </p:xfrm>
        <a:graphic>
          <a:graphicData uri="http://schemas.openxmlformats.org/drawingml/2006/table">
            <a:tbl>
              <a:tblPr/>
              <a:tblGrid>
                <a:gridCol w="3505200">
                  <a:extLst>
                    <a:ext uri="{9D8B030D-6E8A-4147-A177-3AD203B41FA5}">
                      <a16:colId xmlns:a16="http://schemas.microsoft.com/office/drawing/2014/main" val="1545576562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2774961166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130895505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 fontAlgn="ctr"/>
                      <a:br>
                        <a:rPr lang="en-US" b="1" dirty="0">
                          <a:effectLst/>
                        </a:rPr>
                      </a:br>
                      <a:r>
                        <a:rPr lang="en-US" b="1" dirty="0">
                          <a:effectLst/>
                        </a:rPr>
                        <a:t>Model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b="1" dirty="0">
                          <a:effectLst/>
                        </a:rPr>
                        <a:t>   Training Score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b="1" dirty="0">
                          <a:effectLst/>
                        </a:rPr>
                        <a:t>Testing Score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0452528"/>
                  </a:ext>
                </a:extLst>
              </a:tr>
            </a:tbl>
          </a:graphicData>
        </a:graphic>
      </p:graphicFrame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E9B43152-5E40-431B-B4FC-6EA927FBB9C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4194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7252"/>
    </mc:Choice>
    <mc:Fallback>
      <p:transition spd="slow" advTm="472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37F51-C65C-4DCB-B7F0-5C2A76F396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>
            <a:normAutofit/>
          </a:bodyPr>
          <a:lstStyle/>
          <a:p>
            <a:r>
              <a:rPr lang="en-US" dirty="0"/>
              <a:t>Recommendation</a:t>
            </a: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12E968B2-8C7C-46A7-9099-E5F8ACAD8BA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4199935"/>
              </p:ext>
            </p:extLst>
          </p:nvPr>
        </p:nvGraphicFramePr>
        <p:xfrm>
          <a:off x="1450975" y="2340435"/>
          <a:ext cx="9604375" cy="33244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5F5B7CDD-1942-4ACE-94A8-2DF444BAA6F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4075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795"/>
    </mc:Choice>
    <mc:Fallback>
      <p:transition spd="slow" advTm="357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57DE85-3980-4479-A752-88EB2F1F1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60" y="856180"/>
            <a:ext cx="4560584" cy="1128068"/>
          </a:xfrm>
        </p:spPr>
        <p:txBody>
          <a:bodyPr anchor="ctr">
            <a:normAutofit/>
          </a:bodyPr>
          <a:lstStyle/>
          <a:p>
            <a:r>
              <a:rPr lang="en-US" sz="4000" dirty="0"/>
              <a:t>Decision Trees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1FB530-3820-4F21-8224-7EC753CDD3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560" y="2079063"/>
            <a:ext cx="4559425" cy="3979585"/>
          </a:xfrm>
        </p:spPr>
        <p:txBody>
          <a:bodyPr anchor="ctr">
            <a:normAutofit fontScale="92500" lnSpcReduction="20000"/>
          </a:bodyPr>
          <a:lstStyle/>
          <a:p>
            <a:r>
              <a:rPr lang="en-US" sz="2000" dirty="0"/>
              <a:t>Decision tree is the most powerful and popular tool for classification and prediction. </a:t>
            </a:r>
          </a:p>
          <a:p>
            <a:endParaRPr lang="en-US" dirty="0"/>
          </a:p>
          <a:p>
            <a:r>
              <a:rPr lang="en-US" sz="2000" dirty="0"/>
              <a:t>A Decision tree is a flowchart like tree structure, where each internal node denotes a test on an attribute.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E</a:t>
            </a:r>
            <a:r>
              <a:rPr lang="en-US" sz="2000" dirty="0"/>
              <a:t>ach branch represents an outcome of the test, and each leaf node (terminal node) holds a class label.</a:t>
            </a:r>
          </a:p>
          <a:p>
            <a:pPr marL="0" indent="0">
              <a:buNone/>
            </a:pPr>
            <a:endParaRPr lang="en-US" sz="2000" dirty="0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F797CB62-4CB4-4EC4-9A0E-8EBE6112EC8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9" r="13532"/>
          <a:stretch/>
        </p:blipFill>
        <p:spPr>
          <a:xfrm>
            <a:off x="5977788" y="799352"/>
            <a:ext cx="5425410" cy="5259296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EB304599-4EDF-4273-9A92-1F12C7672EE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1846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002"/>
    </mc:Choice>
    <mc:Fallback>
      <p:transition spd="slow" advTm="310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9">
            <a:extLst>
              <a:ext uri="{FF2B5EF4-FFF2-40B4-BE49-F238E27FC236}">
                <a16:creationId xmlns:a16="http://schemas.microsoft.com/office/drawing/2014/main" id="{C630F413-44CE-4746-9821-9E0107978E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11">
            <a:extLst>
              <a:ext uri="{FF2B5EF4-FFF2-40B4-BE49-F238E27FC236}">
                <a16:creationId xmlns:a16="http://schemas.microsoft.com/office/drawing/2014/main" id="{22D671B1-B099-4F9C-B9CC-9D22B4DAF8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83852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57DE85-3980-4479-A752-88EB2F1F1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3104" y="1105275"/>
            <a:ext cx="3157577" cy="795600"/>
          </a:xfrm>
        </p:spPr>
        <p:txBody>
          <a:bodyPr anchor="t">
            <a:normAutofit/>
          </a:bodyPr>
          <a:lstStyle/>
          <a:p>
            <a:r>
              <a:rPr lang="en-US" sz="2800" dirty="0"/>
              <a:t>Decision Trees </a:t>
            </a:r>
            <a:r>
              <a:rPr lang="en-US" sz="1600" cap="none" dirty="0"/>
              <a:t>continued</a:t>
            </a:r>
            <a:endParaRPr lang="en-US" sz="1600" dirty="0"/>
          </a:p>
        </p:txBody>
      </p:sp>
      <p:cxnSp>
        <p:nvCxnSpPr>
          <p:cNvPr id="26" name="Straight Connector 13">
            <a:extLst>
              <a:ext uri="{FF2B5EF4-FFF2-40B4-BE49-F238E27FC236}">
                <a16:creationId xmlns:a16="http://schemas.microsoft.com/office/drawing/2014/main" id="{7552FBEF-FA69-427B-8245-0A518E0513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55992" y="2146542"/>
            <a:ext cx="3157578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7" name="Title 1">
            <a:extLst>
              <a:ext uri="{FF2B5EF4-FFF2-40B4-BE49-F238E27FC236}">
                <a16:creationId xmlns:a16="http://schemas.microsoft.com/office/drawing/2014/main" id="{898488B7-DBD3-40E7-B54B-4DA6C5693E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51580" y="3122496"/>
            <a:ext cx="3530157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F797CB62-4CB4-4EC4-9A0E-8EBE6112EC8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9" r="13532"/>
          <a:stretch/>
        </p:blipFill>
        <p:spPr>
          <a:xfrm>
            <a:off x="1176355" y="707475"/>
            <a:ext cx="5681006" cy="550705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1FB530-3820-4F21-8224-7EC753CDD3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54138" y="2273608"/>
            <a:ext cx="3159432" cy="3940925"/>
          </a:xfrm>
        </p:spPr>
        <p:txBody>
          <a:bodyPr>
            <a:normAutofit/>
          </a:bodyPr>
          <a:lstStyle/>
          <a:p>
            <a:r>
              <a:rPr lang="en-US" dirty="0"/>
              <a:t>Answers Sequential questions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“If this than that” conditions to yield specific results</a:t>
            </a:r>
          </a:p>
          <a:p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9DD713FE-4304-4EEC-BE65-EDE8CF2D81FA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977480" y="2527920"/>
              <a:ext cx="1946160" cy="293508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9DD713FE-4304-4EEC-BE65-EDE8CF2D81F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968120" y="2518560"/>
                <a:ext cx="1964880" cy="295380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52C187D2-4DFC-464F-8097-76E416FE877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6875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153"/>
    </mc:Choice>
    <mc:Fallback>
      <p:transition spd="slow" advTm="401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E635E-00BB-45BD-BF61-1FEACEA50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08C1B3-C02B-4280-8BDA-9127E15E69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4B4220-EC7F-4C03-ABD6-A9B26140EDC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1. Easy to interpret and make for straightforward visualizations.</a:t>
            </a:r>
          </a:p>
          <a:p>
            <a:r>
              <a:rPr lang="en-US" dirty="0"/>
              <a:t>2. The internal workings are capable of being observed and thus make it possible to reproduce work.</a:t>
            </a:r>
          </a:p>
          <a:p>
            <a:r>
              <a:rPr lang="en-US" dirty="0"/>
              <a:t>3. Can handle both numerical and categorical data.</a:t>
            </a:r>
          </a:p>
          <a:p>
            <a:r>
              <a:rPr lang="en-US" dirty="0"/>
              <a:t>4. Perform well on large datasets</a:t>
            </a:r>
          </a:p>
          <a:p>
            <a:r>
              <a:rPr lang="en-US" dirty="0"/>
              <a:t>5. Are extremely fast</a:t>
            </a:r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C29F1F-A391-4F79-84F5-6334978B376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Cons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CB8F5D5-32AE-408A-9DD9-8DF90E0E43C9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1. Building decision trees require algorithms capable of determining an optimal </a:t>
            </a:r>
          </a:p>
          <a:p>
            <a:endParaRPr lang="en-US" dirty="0"/>
          </a:p>
          <a:p>
            <a:r>
              <a:rPr lang="en-US" dirty="0"/>
              <a:t>2. Decision trees are prone to overfitting, especially when a tree is particularly deep choice at each node.</a:t>
            </a:r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183AAAD3-2437-474D-915E-21B7A7DB4CA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3898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789"/>
    </mc:Choice>
    <mc:Fallback>
      <p:transition spd="slow" advTm="357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 6">
            <a:extLst>
              <a:ext uri="{FF2B5EF4-FFF2-40B4-BE49-F238E27FC236}">
                <a16:creationId xmlns:a16="http://schemas.microsoft.com/office/drawing/2014/main" id="{23522FE7-5A29-4EF6-B1EF-2CA55748A7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2" name="Picture 8">
            <a:extLst>
              <a:ext uri="{FF2B5EF4-FFF2-40B4-BE49-F238E27FC236}">
                <a16:creationId xmlns:a16="http://schemas.microsoft.com/office/drawing/2014/main" id="{C2192E09-EBC7-416C-B887-DFF915D7F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63" name="Straight Connector 10">
            <a:extLst>
              <a:ext uri="{FF2B5EF4-FFF2-40B4-BE49-F238E27FC236}">
                <a16:creationId xmlns:a16="http://schemas.microsoft.com/office/drawing/2014/main" id="{2924498D-E084-44BE-A196-CFCE35564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12">
            <a:extLst>
              <a:ext uri="{FF2B5EF4-FFF2-40B4-BE49-F238E27FC236}">
                <a16:creationId xmlns:a16="http://schemas.microsoft.com/office/drawing/2014/main" id="{3BBC7667-C352-4842-9AFD-E5C16AD002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65" name="Rectangle 14">
            <a:extLst>
              <a:ext uri="{FF2B5EF4-FFF2-40B4-BE49-F238E27FC236}">
                <a16:creationId xmlns:a16="http://schemas.microsoft.com/office/drawing/2014/main" id="{1BF0792A-0F2B-4A2E-AB38-0A4F18A307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16">
            <a:extLst>
              <a:ext uri="{FF2B5EF4-FFF2-40B4-BE49-F238E27FC236}">
                <a16:creationId xmlns:a16="http://schemas.microsoft.com/office/drawing/2014/main" id="{F57DB18D-C2F1-4C8C-8808-9C01ECE683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grpSp>
        <p:nvGrpSpPr>
          <p:cNvPr id="67" name="Group 18">
            <a:extLst>
              <a:ext uri="{FF2B5EF4-FFF2-40B4-BE49-F238E27FC236}">
                <a16:creationId xmlns:a16="http://schemas.microsoft.com/office/drawing/2014/main" id="{E5D935FA-3336-4941-9214-E250A5727F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445671" y="644327"/>
            <a:ext cx="9299965" cy="4811366"/>
            <a:chOff x="7639235" y="600024"/>
            <a:chExt cx="3898557" cy="6878929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5D9E2ED-FF90-4200-A7EE-6D41D6526F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639235" y="600024"/>
              <a:ext cx="3898557" cy="6878929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20">
              <a:extLst>
                <a:ext uri="{FF2B5EF4-FFF2-40B4-BE49-F238E27FC236}">
                  <a16:creationId xmlns:a16="http://schemas.microsoft.com/office/drawing/2014/main" id="{3A4BEB8D-68AD-4314-8A2B-F8DC85A530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70263" y="1062693"/>
              <a:ext cx="3635738" cy="59547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2BB9987-4915-44DD-9827-FD5676884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1408" y="1590734"/>
            <a:ext cx="7405874" cy="2520012"/>
          </a:xfrm>
          <a:solidFill>
            <a:schemeClr val="bg2"/>
          </a:solidFill>
        </p:spPr>
        <p:txBody>
          <a:bodyPr vert="horz" lIns="91440" tIns="45720" rIns="91440" bIns="0" rtlCol="0" anchor="ctr">
            <a:normAutofit/>
          </a:bodyPr>
          <a:lstStyle/>
          <a:p>
            <a:pPr algn="ctr"/>
            <a:r>
              <a:rPr lang="en-US" sz="6000">
                <a:solidFill>
                  <a:schemeClr val="tx2"/>
                </a:solidFill>
              </a:rPr>
              <a:t>Introduction</a:t>
            </a:r>
          </a:p>
        </p:txBody>
      </p:sp>
      <p:cxnSp>
        <p:nvCxnSpPr>
          <p:cNvPr id="69" name="Straight Connector 22">
            <a:extLst>
              <a:ext uri="{FF2B5EF4-FFF2-40B4-BE49-F238E27FC236}">
                <a16:creationId xmlns:a16="http://schemas.microsoft.com/office/drawing/2014/main" id="{87F797D1-251E-41FE-9FF8-AD487DEF2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391407" y="1416139"/>
            <a:ext cx="7405874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24">
            <a:extLst>
              <a:ext uri="{FF2B5EF4-FFF2-40B4-BE49-F238E27FC236}">
                <a16:creationId xmlns:a16="http://schemas.microsoft.com/office/drawing/2014/main" id="{09A0CE28-0E59-4F4D-9855-8A8DCE9A8E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391407" y="4285341"/>
            <a:ext cx="7405874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71" name="Picture 26">
            <a:extLst>
              <a:ext uri="{FF2B5EF4-FFF2-40B4-BE49-F238E27FC236}">
                <a16:creationId xmlns:a16="http://schemas.microsoft.com/office/drawing/2014/main" id="{75CC23F7-9F20-4C4B-8608-BD4DE9728F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pic>
        <p:nvPicPr>
          <p:cNvPr id="25" name="Audio 24">
            <a:hlinkClick r:id="" action="ppaction://media"/>
            <a:extLst>
              <a:ext uri="{FF2B5EF4-FFF2-40B4-BE49-F238E27FC236}">
                <a16:creationId xmlns:a16="http://schemas.microsoft.com/office/drawing/2014/main" id="{C27D6C69-F514-4197-9427-9251892C81D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6789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527"/>
    </mc:Choice>
    <mc:Fallback>
      <p:transition spd="slow" advTm="325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5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B4C32F-6C77-48A6-B024-1DD53025FF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60" y="856180"/>
            <a:ext cx="4560584" cy="1128068"/>
          </a:xfrm>
        </p:spPr>
        <p:txBody>
          <a:bodyPr anchor="ctr">
            <a:normAutofit/>
          </a:bodyPr>
          <a:lstStyle/>
          <a:p>
            <a:r>
              <a:rPr lang="en-US" sz="4000"/>
              <a:t>Random Forests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A8BFA3-27AB-4A3A-9037-3286F4C2B3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719" y="2330505"/>
            <a:ext cx="4559425" cy="3979585"/>
          </a:xfrm>
        </p:spPr>
        <p:txBody>
          <a:bodyPr anchor="ctr">
            <a:normAutofit/>
          </a:bodyPr>
          <a:lstStyle/>
          <a:p>
            <a:r>
              <a:rPr lang="en-US" sz="2000" dirty="0"/>
              <a:t>Random forest, like its name implies, consists of a large number of individual decision trees that operate as an ensemble. </a:t>
            </a:r>
          </a:p>
          <a:p>
            <a:r>
              <a:rPr lang="en-US" sz="2000" dirty="0"/>
              <a:t>Each individual tree in the random forest spits out a class prediction and the class with the most votes becomes our model’s prediction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C2162718-D5E1-4DF3-9CE8-6D476C96ACC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58" r="-1" b="-1"/>
          <a:stretch/>
        </p:blipFill>
        <p:spPr>
          <a:xfrm>
            <a:off x="5977788" y="799352"/>
            <a:ext cx="5425410" cy="5259296"/>
          </a:xfrm>
          <a:prstGeom prst="rect">
            <a:avLst/>
          </a:prstGeom>
        </p:spPr>
      </p:pic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CF207CFB-942A-4B18-9879-45683FBAE31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8566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6385"/>
    </mc:Choice>
    <mc:Fallback>
      <p:transition spd="slow" advTm="363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FB29A6-2F82-44C4-8BC6-5163EBE23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Forests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3CB764-FFEB-433A-B4F6-E0D7F1CAAA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A7EF5A-A8C9-4DB5-892D-AEBB73159D7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The predictive performance can compete with the best supervised learning algorithms</a:t>
            </a:r>
          </a:p>
          <a:p>
            <a:r>
              <a:rPr lang="en-US" dirty="0"/>
              <a:t>They provide a reliable feature importance estimate</a:t>
            </a:r>
          </a:p>
          <a:p>
            <a:r>
              <a:rPr lang="en-US" dirty="0"/>
              <a:t>They offer efficient estimates of the test error without incurring the cost of repeated model training associated with cross-validation</a:t>
            </a:r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838039D-397A-49C6-92C7-63B7B88CF0A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Cons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911F00B-A420-4524-9D74-42E714E66D29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An ensemble model is inherently less interpretable than an individual decision tree</a:t>
            </a:r>
          </a:p>
          <a:p>
            <a:r>
              <a:rPr lang="en-US" dirty="0"/>
              <a:t>Training a large number of deep trees can have high computational costs (but can be parallelized) and use a lot of memory</a:t>
            </a:r>
          </a:p>
          <a:p>
            <a:r>
              <a:rPr lang="en-US" dirty="0"/>
              <a:t>Predictions are slower, which may create challenges for applications </a:t>
            </a:r>
          </a:p>
        </p:txBody>
      </p:sp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B0520703-157E-4923-8662-CCC984B21EC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1374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109"/>
    </mc:Choice>
    <mc:Fallback>
      <p:transition spd="slow" advTm="241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E6E578-F310-496B-BCAD-35EE97E134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3984" y="1054121"/>
            <a:ext cx="9465131" cy="1184111"/>
          </a:xfrm>
        </p:spPr>
        <p:txBody>
          <a:bodyPr>
            <a:normAutofit/>
          </a:bodyPr>
          <a:lstStyle/>
          <a:p>
            <a:r>
              <a:rPr lang="en-US" dirty="0"/>
              <a:t>References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3EEED9FA-2324-43F0-BD35-2E57201F258D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524000" y="2399099"/>
            <a:ext cx="9465564" cy="340096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 fontScale="92500" lnSpcReduction="20000"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Gupta, S. (n.d.). 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Decision Tree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Retrieved from Geeks for Geeks; A computer science portal 	for geeks: https://www.geeksforgeeks.org/decision-tree/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Jansen, S. (n.d.). 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Hands-On Machine Learning for Algorithmic Trading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Retrieved from 	O'Reilly: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4"/>
              </a:rPr>
              <a:t>https://www.oreilly.com/library/view/hands-on-machine-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learning/9781789346411/e17de38e-421e-4577-afc3-efdd4e02a468.xhtml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Liberman, N. (2017, January 26). 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Decision Trees and Random Forests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Retrieved from 	Towards Data Science: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5"/>
              </a:rPr>
              <a:t>https://towardsdatascience.com/decision-trees-and-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random-forests-df0c3123f991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>
                <a:ln>
                  <a:noFill/>
                </a:ln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Yiu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T. (2019, June 12). 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Understanding Random Forest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Retrieved from Towards Data Science: 	https://towardsdatascience.com/understanding-random-forest-58381e0602d2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560FFCA7-D5A7-4EF1-B774-B39CD5BAE80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2181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971"/>
    </mc:Choice>
    <mc:Fallback>
      <p:transition spd="slow" advTm="209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FC79DC-3763-490F-A978-F41C95897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Resources Used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367010-674C-4974-83A4-B69E148C03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Used "Pandas for Everyone' by Daniel  Chen</a:t>
            </a:r>
          </a:p>
          <a:p>
            <a:pPr lvl="0"/>
            <a:r>
              <a:rPr lang="en-US" dirty="0"/>
              <a:t>Researched various kennels</a:t>
            </a:r>
          </a:p>
          <a:p>
            <a:pPr lvl="0"/>
            <a:r>
              <a:rPr lang="en-US" dirty="0"/>
              <a:t>https://www.kaggle.com/colara/human-resources-analytics-a-descriptive-analysis</a:t>
            </a:r>
          </a:p>
          <a:p>
            <a:pPr lvl="0"/>
            <a:r>
              <a:rPr lang="en-US" dirty="0"/>
              <a:t>https://www.kaggle.com/daphnecor/predict-employee-turnover-rate-0</a:t>
            </a:r>
          </a:p>
          <a:p>
            <a:pPr lvl="0"/>
            <a:r>
              <a:rPr lang="en-US" dirty="0"/>
              <a:t>https://www.kaggle.com/henryshtang/hr-data-exploration</a:t>
            </a:r>
          </a:p>
          <a:p>
            <a:pPr lvl="0"/>
            <a:r>
              <a:rPr lang="en-US" dirty="0"/>
              <a:t>https://www.kaggle.com/rhuebner/human-resources-data-set/kernels</a:t>
            </a:r>
          </a:p>
          <a:p>
            <a:endParaRPr lang="en-US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AAADD634-35AA-4EFF-BC68-5CF74039F15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315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600"/>
    </mc:Choice>
    <mc:Fallback>
      <p:transition spd="slow" advTm="36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7">
            <a:extLst>
              <a:ext uri="{FF2B5EF4-FFF2-40B4-BE49-F238E27FC236}">
                <a16:creationId xmlns:a16="http://schemas.microsoft.com/office/drawing/2014/main" id="{29C51009-A09A-4689-8E6C-F8FC99E6A8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EEDB74-2CC6-4DFE-A266-9DE7CC812E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476" y="1600199"/>
            <a:ext cx="3539266" cy="4297680"/>
          </a:xfrm>
        </p:spPr>
        <p:txBody>
          <a:bodyPr anchor="ctr">
            <a:normAutofit/>
          </a:bodyPr>
          <a:lstStyle/>
          <a:p>
            <a:r>
              <a:rPr lang="en-US"/>
              <a:t>Purpose of Project</a:t>
            </a:r>
            <a:endParaRPr lang="en-US" dirty="0"/>
          </a:p>
        </p:txBody>
      </p:sp>
      <p:cxnSp>
        <p:nvCxnSpPr>
          <p:cNvPr id="30" name="Straight Connector 9">
            <a:extLst>
              <a:ext uri="{FF2B5EF4-FFF2-40B4-BE49-F238E27FC236}">
                <a16:creationId xmlns:a16="http://schemas.microsoft.com/office/drawing/2014/main" id="{9EC65442-F244-409C-BF44-C5D6472E81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148839"/>
            <a:ext cx="0" cy="320040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B0CEFE-DBF4-44D3-BD85-565A5CB1DD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4851" y="1600199"/>
            <a:ext cx="6130003" cy="4297680"/>
          </a:xfrm>
        </p:spPr>
        <p:txBody>
          <a:bodyPr anchor="ctr">
            <a:normAutofit/>
          </a:bodyPr>
          <a:lstStyle/>
          <a:p>
            <a:r>
              <a:rPr lang="en-US" dirty="0"/>
              <a:t>Showcase</a:t>
            </a:r>
          </a:p>
          <a:p>
            <a:pPr lvl="1"/>
            <a:r>
              <a:rPr lang="en-US" dirty="0"/>
              <a:t>Data Exploration</a:t>
            </a:r>
          </a:p>
          <a:p>
            <a:pPr lvl="1"/>
            <a:r>
              <a:rPr lang="en-US" dirty="0"/>
              <a:t>Visualization</a:t>
            </a:r>
          </a:p>
          <a:p>
            <a:pPr lvl="1"/>
            <a:r>
              <a:rPr lang="en-US" dirty="0"/>
              <a:t>Machine learning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91F19BA0-2502-4D59-B438-1F3BC110E93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2519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132"/>
    </mc:Choice>
    <mc:Fallback>
      <p:transition spd="slow" advTm="151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1236E0-9039-4417-8CB0-EA4574DD4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>
            <a:normAutofit/>
          </a:bodyPr>
          <a:lstStyle/>
          <a:p>
            <a:r>
              <a:rPr lang="en-US" dirty="0"/>
              <a:t>HR Dataset</a:t>
            </a:r>
          </a:p>
        </p:txBody>
      </p:sp>
      <p:graphicFrame>
        <p:nvGraphicFramePr>
          <p:cNvPr id="11" name="Content Placeholder 2">
            <a:extLst>
              <a:ext uri="{FF2B5EF4-FFF2-40B4-BE49-F238E27FC236}">
                <a16:creationId xmlns:a16="http://schemas.microsoft.com/office/drawing/2014/main" id="{2E914D37-ED0E-406B-80A6-3A437FD3457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029956"/>
              </p:ext>
            </p:extLst>
          </p:nvPr>
        </p:nvGraphicFramePr>
        <p:xfrm>
          <a:off x="1450975" y="2340435"/>
          <a:ext cx="9604375" cy="33244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F71A29F8-78F9-4A47-BB82-95F6D306D27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3581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296"/>
    </mc:Choice>
    <mc:Fallback>
      <p:transition spd="slow" advTm="262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C0935-B20A-4246-82E7-E47D65698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/>
            </a:br>
            <a:r>
              <a:rPr lang="en-US" dirty="0"/>
              <a:t>The 10 Categories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2B61FE-094A-4AD7-8040-F7153348146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1"/>
            <a:r>
              <a:rPr lang="en-US" dirty="0"/>
              <a:t>Satisfaction level</a:t>
            </a:r>
          </a:p>
          <a:p>
            <a:pPr lvl="1"/>
            <a:r>
              <a:rPr lang="en-US" dirty="0"/>
              <a:t>Last evaluation</a:t>
            </a:r>
          </a:p>
          <a:p>
            <a:pPr lvl="1"/>
            <a:r>
              <a:rPr lang="en-US" dirty="0"/>
              <a:t>Number of project </a:t>
            </a:r>
          </a:p>
          <a:p>
            <a:pPr lvl="1"/>
            <a:r>
              <a:rPr lang="en-US" dirty="0"/>
              <a:t>Average monthly hours</a:t>
            </a:r>
          </a:p>
          <a:p>
            <a:pPr lvl="1"/>
            <a:r>
              <a:rPr lang="en-US" dirty="0"/>
              <a:t>Time spent in company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C57F6D-28F3-4C2B-9C8D-D1B77E2062F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lvl="1"/>
            <a:r>
              <a:rPr lang="en-US" dirty="0"/>
              <a:t>Work accident</a:t>
            </a:r>
          </a:p>
          <a:p>
            <a:pPr lvl="1"/>
            <a:r>
              <a:rPr lang="en-US" dirty="0"/>
              <a:t>left (whether the employee has left)</a:t>
            </a:r>
          </a:p>
          <a:p>
            <a:pPr lvl="1"/>
            <a:r>
              <a:rPr lang="en-US" dirty="0"/>
              <a:t>Promotion last 5years</a:t>
            </a:r>
          </a:p>
          <a:p>
            <a:pPr lvl="1"/>
            <a:r>
              <a:rPr lang="en-US" dirty="0"/>
              <a:t>department</a:t>
            </a:r>
          </a:p>
          <a:p>
            <a:pPr lvl="1"/>
            <a:r>
              <a:rPr lang="en-US" dirty="0"/>
              <a:t>salary</a:t>
            </a:r>
          </a:p>
        </p:txBody>
      </p:sp>
      <p:pic>
        <p:nvPicPr>
          <p:cNvPr id="21" name="Audio 20">
            <a:hlinkClick r:id="" action="ppaction://media"/>
            <a:extLst>
              <a:ext uri="{FF2B5EF4-FFF2-40B4-BE49-F238E27FC236}">
                <a16:creationId xmlns:a16="http://schemas.microsoft.com/office/drawing/2014/main" id="{47A3BCC5-FB02-402A-AD1D-ADB46D680DD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2124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348"/>
    </mc:Choice>
    <mc:Fallback>
      <p:transition spd="slow" advTm="343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708BA2-0981-40B3-8E4C-0FF46331C2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>
            <a:normAutofit/>
          </a:bodyPr>
          <a:lstStyle/>
          <a:p>
            <a:r>
              <a:rPr lang="en-US"/>
              <a:t>Focus of Analysis</a:t>
            </a:r>
            <a:endParaRPr lang="en-US" dirty="0"/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1187E627-A990-4CFB-AB2B-D53FEEB280C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57582464"/>
              </p:ext>
            </p:extLst>
          </p:nvPr>
        </p:nvGraphicFramePr>
        <p:xfrm>
          <a:off x="1450975" y="2340435"/>
          <a:ext cx="9604375" cy="33244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CCC4014A-6F60-4E08-A866-31EA1BDD3BD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5516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280"/>
    </mc:Choice>
    <mc:Fallback>
      <p:transition spd="slow" advTm="252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3522FE7-5A29-4EF6-B1EF-2CA55748A7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2192E09-EBC7-416C-B887-DFF915D7F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924498D-E084-44BE-A196-CFCE35564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BBC7667-C352-4842-9AFD-E5C16AD002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1BF0792A-0F2B-4A2E-AB38-0A4F18A307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57DB18D-C2F1-4C8C-8808-9C01ECE683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5D935FA-3336-4941-9214-E250A5727F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445671" y="644327"/>
            <a:ext cx="9299965" cy="4811366"/>
            <a:chOff x="7639235" y="600024"/>
            <a:chExt cx="3898557" cy="6878929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5D9E2ED-FF90-4200-A7EE-6D41D6526F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639235" y="600024"/>
              <a:ext cx="3898557" cy="6878929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3A4BEB8D-68AD-4314-8A2B-F8DC85A530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70263" y="1062693"/>
              <a:ext cx="3635738" cy="59547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7D1279E-64FC-42BD-A792-E147841562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1408" y="1590734"/>
            <a:ext cx="7405874" cy="2520012"/>
          </a:xfrm>
          <a:solidFill>
            <a:schemeClr val="bg2"/>
          </a:solidFill>
        </p:spPr>
        <p:txBody>
          <a:bodyPr vert="horz" lIns="91440" tIns="45720" rIns="91440" bIns="0" rtlCol="0" anchor="ctr">
            <a:normAutofit/>
          </a:bodyPr>
          <a:lstStyle/>
          <a:p>
            <a:pPr algn="ctr"/>
            <a:r>
              <a:rPr lang="en-US" sz="6000">
                <a:solidFill>
                  <a:schemeClr val="tx2"/>
                </a:solidFill>
              </a:rPr>
              <a:t>Data Analysis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7F797D1-251E-41FE-9FF8-AD487DEF2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391407" y="1416139"/>
            <a:ext cx="7405874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9A0CE28-0E59-4F4D-9855-8A8DCE9A8E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391407" y="4285341"/>
            <a:ext cx="7405874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7" name="Picture 26">
            <a:extLst>
              <a:ext uri="{FF2B5EF4-FFF2-40B4-BE49-F238E27FC236}">
                <a16:creationId xmlns:a16="http://schemas.microsoft.com/office/drawing/2014/main" id="{75CC23F7-9F20-4C4B-8608-BD4DE9728F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pic>
        <p:nvPicPr>
          <p:cNvPr id="18" name="Audio 17">
            <a:hlinkClick r:id="" action="ppaction://media"/>
            <a:extLst>
              <a:ext uri="{FF2B5EF4-FFF2-40B4-BE49-F238E27FC236}">
                <a16:creationId xmlns:a16="http://schemas.microsoft.com/office/drawing/2014/main" id="{62B749C8-0F0B-4583-ACA7-6180F361BE8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291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8413"/>
    </mc:Choice>
    <mc:Fallback>
      <p:transition spd="slow" advTm="584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Rectangle 70">
            <a:extLst>
              <a:ext uri="{FF2B5EF4-FFF2-40B4-BE49-F238E27FC236}">
                <a16:creationId xmlns:a16="http://schemas.microsoft.com/office/drawing/2014/main" id="{84C75E2B-CACA-478C-B26B-182AF87A1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42" name="Picture 72">
            <a:extLst>
              <a:ext uri="{FF2B5EF4-FFF2-40B4-BE49-F238E27FC236}">
                <a16:creationId xmlns:a16="http://schemas.microsoft.com/office/drawing/2014/main" id="{50FF2874-547C-4D14-9E18-28B19002FB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043" name="Straight Connector 74">
            <a:extLst>
              <a:ext uri="{FF2B5EF4-FFF2-40B4-BE49-F238E27FC236}">
                <a16:creationId xmlns:a16="http://schemas.microsoft.com/office/drawing/2014/main" id="{36CF827D-A163-47F7-BD87-34EB4FA7D6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4" name="Straight Connector 76">
            <a:extLst>
              <a:ext uri="{FF2B5EF4-FFF2-40B4-BE49-F238E27FC236}">
                <a16:creationId xmlns:a16="http://schemas.microsoft.com/office/drawing/2014/main" id="{D299D9A9-1DA8-433D-A9BC-FB48D93D42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045" name="Rectangle 78">
            <a:extLst>
              <a:ext uri="{FF2B5EF4-FFF2-40B4-BE49-F238E27FC236}">
                <a16:creationId xmlns:a16="http://schemas.microsoft.com/office/drawing/2014/main" id="{3F9C0852-4C70-4A1E-A857-A7AA58559D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6" name="Rectangle 80">
            <a:extLst>
              <a:ext uri="{FF2B5EF4-FFF2-40B4-BE49-F238E27FC236}">
                <a16:creationId xmlns:a16="http://schemas.microsoft.com/office/drawing/2014/main" id="{B2CEB096-638F-4BA7-AB38-E3BBE9FB10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0845CB9-C228-4B5B-83C7-697EE5A0C72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44415" y="729586"/>
            <a:ext cx="6223519" cy="4927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7" name="Picture 82">
            <a:extLst>
              <a:ext uri="{FF2B5EF4-FFF2-40B4-BE49-F238E27FC236}">
                <a16:creationId xmlns:a16="http://schemas.microsoft.com/office/drawing/2014/main" id="{1A6223F3-0478-4201-A1A2-8DB0865B0A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048" name="Straight Connector 84">
            <a:extLst>
              <a:ext uri="{FF2B5EF4-FFF2-40B4-BE49-F238E27FC236}">
                <a16:creationId xmlns:a16="http://schemas.microsoft.com/office/drawing/2014/main" id="{966D68AF-E970-43B2-B8F0-2A72DE72AF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5C44F13B-36EB-40A1-9AA7-5C633A30C91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2258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750"/>
    </mc:Choice>
    <mc:Fallback>
      <p:transition spd="slow" advTm="277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Rectangle 70">
            <a:extLst>
              <a:ext uri="{FF2B5EF4-FFF2-40B4-BE49-F238E27FC236}">
                <a16:creationId xmlns:a16="http://schemas.microsoft.com/office/drawing/2014/main" id="{0CABCAE3-64FC-4149-819F-2C1812824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102" name="Picture 72">
            <a:extLst>
              <a:ext uri="{FF2B5EF4-FFF2-40B4-BE49-F238E27FC236}">
                <a16:creationId xmlns:a16="http://schemas.microsoft.com/office/drawing/2014/main" id="{012FDCFE-9AD2-4D8A-8CBF-B3AA37EBF6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103" name="Straight Connector 74">
            <a:extLst>
              <a:ext uri="{FF2B5EF4-FFF2-40B4-BE49-F238E27FC236}">
                <a16:creationId xmlns:a16="http://schemas.microsoft.com/office/drawing/2014/main" id="{FBD463FC-4CA8-4FF4-85A3-AF9F4B98D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4" name="Straight Connector 76">
            <a:extLst>
              <a:ext uri="{FF2B5EF4-FFF2-40B4-BE49-F238E27FC236}">
                <a16:creationId xmlns:a16="http://schemas.microsoft.com/office/drawing/2014/main" id="{A56012FD-74A8-4C91-B318-435CF2B719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105" name="Rectangle 78">
            <a:extLst>
              <a:ext uri="{FF2B5EF4-FFF2-40B4-BE49-F238E27FC236}">
                <a16:creationId xmlns:a16="http://schemas.microsoft.com/office/drawing/2014/main" id="{1669046F-5838-4C7A-BBE8-A77F40FD9C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6" name="Rectangle 80">
            <a:extLst>
              <a:ext uri="{FF2B5EF4-FFF2-40B4-BE49-F238E27FC236}">
                <a16:creationId xmlns:a16="http://schemas.microsoft.com/office/drawing/2014/main" id="{2D5E6CDB-92ED-43A1-9491-C46E2C8E99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grpSp>
        <p:nvGrpSpPr>
          <p:cNvPr id="1107" name="Group 82">
            <a:extLst>
              <a:ext uri="{FF2B5EF4-FFF2-40B4-BE49-F238E27FC236}">
                <a16:creationId xmlns:a16="http://schemas.microsoft.com/office/drawing/2014/main" id="{EBB966BC-DC49-4138-8DEF-B1CD130339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32237" y="482171"/>
            <a:ext cx="6104331" cy="5149101"/>
            <a:chOff x="632237" y="482171"/>
            <a:chExt cx="6104331" cy="5149101"/>
          </a:xfrm>
        </p:grpSpPr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EDD0BD06-EC5B-4F0E-A221-562BC2BA6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237" y="482171"/>
              <a:ext cx="6104331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8" name="Rectangle 84">
              <a:extLst>
                <a:ext uri="{FF2B5EF4-FFF2-40B4-BE49-F238E27FC236}">
                  <a16:creationId xmlns:a16="http://schemas.microsoft.com/office/drawing/2014/main" id="{634200B3-EC47-4A5B-A640-7118BF6AD2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45296" y="812507"/>
              <a:ext cx="5471355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09" name="Rectangle 86">
            <a:extLst>
              <a:ext uri="{FF2B5EF4-FFF2-40B4-BE49-F238E27FC236}">
                <a16:creationId xmlns:a16="http://schemas.microsoft.com/office/drawing/2014/main" id="{23B9DAF8-7DB4-40CB-85F8-7E02F95C6C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7042" y="984450"/>
            <a:ext cx="5145580" cy="4135339"/>
          </a:xfrm>
          <a:prstGeom prst="rect">
            <a:avLst/>
          </a:prstGeom>
          <a:solidFill>
            <a:schemeClr val="bg1"/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10" name="Straight Connector 88">
            <a:extLst>
              <a:ext uri="{FF2B5EF4-FFF2-40B4-BE49-F238E27FC236}">
                <a16:creationId xmlns:a16="http://schemas.microsoft.com/office/drawing/2014/main" id="{606AED2C-61BA-485C-9DD4-B23B6280F9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8029" y="1847088"/>
            <a:ext cx="3520368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1A18DD4E-6839-48BB-AEE2-29C80695F5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18030" y="1026467"/>
            <a:ext cx="3520367" cy="66038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dirty="0"/>
              <a:t>OBSERVATION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1469455-0752-4382-83B6-F9844093B44D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1313"/>
          <a:stretch>
            <a:fillRect/>
          </a:stretch>
        </p:blipFill>
        <p:spPr bwMode="auto">
          <a:xfrm>
            <a:off x="1271223" y="1674264"/>
            <a:ext cx="4825148" cy="2750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1129D6-2C92-4A8A-89D1-88BC175361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218029" y="2015732"/>
            <a:ext cx="3520368" cy="3450613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en-US" sz="2400" dirty="0"/>
              <a:t>Most of the employees of the technical department have low or medium salaries.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Sales department is in the second place where most of the employees receives low and medium salaries.</a:t>
            </a:r>
          </a:p>
          <a:p>
            <a:endParaRPr lang="en-US" dirty="0"/>
          </a:p>
        </p:txBody>
      </p:sp>
      <p:pic>
        <p:nvPicPr>
          <p:cNvPr id="1111" name="Picture 90">
            <a:extLst>
              <a:ext uri="{FF2B5EF4-FFF2-40B4-BE49-F238E27FC236}">
                <a16:creationId xmlns:a16="http://schemas.microsoft.com/office/drawing/2014/main" id="{7EFCF05C-6070-460B-8E60-12BE3EFD19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112" name="Straight Connector 92">
            <a:extLst>
              <a:ext uri="{FF2B5EF4-FFF2-40B4-BE49-F238E27FC236}">
                <a16:creationId xmlns:a16="http://schemas.microsoft.com/office/drawing/2014/main" id="{CFD731F1-726F-453E-9516-3058095DE9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6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762CCA09-DB9E-449C-A2D0-B72918D2C568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706400" y="3660480"/>
              <a:ext cx="805680" cy="78984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762CCA09-DB9E-449C-A2D0-B72918D2C56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697040" y="3651120"/>
                <a:ext cx="824400" cy="808560"/>
              </a:xfrm>
              <a:prstGeom prst="rect">
                <a:avLst/>
              </a:prstGeom>
            </p:spPr>
          </p:pic>
        </mc:Fallback>
      </mc:AlternateContent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8E6B25B5-156C-4908-909C-4FACC46A9BC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3572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6022"/>
    </mc:Choice>
    <mc:Fallback>
      <p:transition spd="slow" advTm="560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395</TotalTime>
  <Words>850</Words>
  <Application>Microsoft Office PowerPoint</Application>
  <PresentationFormat>Widescreen</PresentationFormat>
  <Paragraphs>126</Paragraphs>
  <Slides>23</Slides>
  <Notes>0</Notes>
  <HiddenSlides>0</HiddenSlides>
  <MMClips>23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Arial</vt:lpstr>
      <vt:lpstr>Calibri</vt:lpstr>
      <vt:lpstr>Gill Sans MT</vt:lpstr>
      <vt:lpstr>Helvetica Neue</vt:lpstr>
      <vt:lpstr>inherit</vt:lpstr>
      <vt:lpstr>Gallery</vt:lpstr>
      <vt:lpstr>Human Resources Analytics</vt:lpstr>
      <vt:lpstr>Introduction</vt:lpstr>
      <vt:lpstr>Purpose of Project</vt:lpstr>
      <vt:lpstr>HR Dataset</vt:lpstr>
      <vt:lpstr> The 10 Categories </vt:lpstr>
      <vt:lpstr>Focus of Analysis</vt:lpstr>
      <vt:lpstr>Data Analysis</vt:lpstr>
      <vt:lpstr>PowerPoint Presentation</vt:lpstr>
      <vt:lpstr>OBSERVATION</vt:lpstr>
      <vt:lpstr>OBSERVATION</vt:lpstr>
      <vt:lpstr>OBSERVATION</vt:lpstr>
      <vt:lpstr>PowerPoint Presentation</vt:lpstr>
      <vt:lpstr>Summary of the Exploratory Data Analysis</vt:lpstr>
      <vt:lpstr>Machine Learning</vt:lpstr>
      <vt:lpstr>Model comparison</vt:lpstr>
      <vt:lpstr>Recommendation</vt:lpstr>
      <vt:lpstr>Decision Trees</vt:lpstr>
      <vt:lpstr>Decision Trees continued</vt:lpstr>
      <vt:lpstr>Decision Trees</vt:lpstr>
      <vt:lpstr>Random Forests</vt:lpstr>
      <vt:lpstr>Random Forests</vt:lpstr>
      <vt:lpstr>References</vt:lpstr>
      <vt:lpstr>Other Resources Used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Human Resources Analytics</dc:title>
  <dc:creator>Sylvester Brown</dc:creator>
  <cp:lastModifiedBy>Sylvester Brown</cp:lastModifiedBy>
  <cp:revision>1</cp:revision>
  <dcterms:created xsi:type="dcterms:W3CDTF">2020-02-27T03:53:20Z</dcterms:created>
  <dcterms:modified xsi:type="dcterms:W3CDTF">2020-03-01T01:58:30Z</dcterms:modified>
</cp:coreProperties>
</file>